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9" r:id="rId3"/>
    <p:sldId id="300" r:id="rId4"/>
    <p:sldId id="301" r:id="rId5"/>
    <p:sldId id="302" r:id="rId6"/>
    <p:sldId id="303" r:id="rId7"/>
    <p:sldId id="304" r:id="rId8"/>
    <p:sldId id="305" r:id="rId9"/>
    <p:sldId id="307" r:id="rId10"/>
    <p:sldId id="308" r:id="rId11"/>
    <p:sldId id="310" r:id="rId12"/>
    <p:sldId id="313" r:id="rId13"/>
    <p:sldId id="311" r:id="rId14"/>
    <p:sldId id="315" r:id="rId15"/>
    <p:sldId id="312" r:id="rId16"/>
    <p:sldId id="314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AC9CB"/>
    <a:srgbClr val="FEE5CF"/>
    <a:srgbClr val="01ADC5"/>
    <a:srgbClr val="099BDD"/>
    <a:srgbClr val="FDEC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29546AA-40AE-4F7F-8416-977C824A92BB}" v="96" dt="2026-03-06T17:35:37.7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12" autoAdjust="0"/>
    <p:restoredTop sz="94660"/>
  </p:normalViewPr>
  <p:slideViewPr>
    <p:cSldViewPr snapToGrid="0">
      <p:cViewPr varScale="1">
        <p:scale>
          <a:sx n="61" d="100"/>
          <a:sy n="61" d="100"/>
        </p:scale>
        <p:origin x="904" y="2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ian Musser" userId="d41b77630da284c9" providerId="LiveId" clId="{8E2DDC15-542C-4B06-ACB2-79DA3E0ABD6A}"/>
    <pc:docChg chg="undo redo custSel addSld delSld modSld sldOrd">
      <pc:chgData name="Brian Musser" userId="d41b77630da284c9" providerId="LiveId" clId="{8E2DDC15-542C-4B06-ACB2-79DA3E0ABD6A}" dt="2026-03-09T19:18:40.196" v="4794" actId="12"/>
      <pc:docMkLst>
        <pc:docMk/>
      </pc:docMkLst>
      <pc:sldChg chg="addSp delSp modSp mod setBg setClrOvrMap delDesignElem">
        <pc:chgData name="Brian Musser" userId="d41b77630da284c9" providerId="LiveId" clId="{8E2DDC15-542C-4B06-ACB2-79DA3E0ABD6A}" dt="2026-02-26T22:07:40.255" v="3746" actId="26606"/>
        <pc:sldMkLst>
          <pc:docMk/>
          <pc:sldMk cId="3827786886" sldId="256"/>
        </pc:sldMkLst>
        <pc:spChg chg="mod">
          <ac:chgData name="Brian Musser" userId="d41b77630da284c9" providerId="LiveId" clId="{8E2DDC15-542C-4B06-ACB2-79DA3E0ABD6A}" dt="2026-02-26T22:07:40.255" v="3746" actId="26606"/>
          <ac:spMkLst>
            <pc:docMk/>
            <pc:sldMk cId="3827786886" sldId="256"/>
            <ac:spMk id="2" creationId="{6E3A58FF-4113-475B-B6D1-D6957778CB05}"/>
          </ac:spMkLst>
        </pc:spChg>
        <pc:spChg chg="add">
          <ac:chgData name="Brian Musser" userId="d41b77630da284c9" providerId="LiveId" clId="{8E2DDC15-542C-4B06-ACB2-79DA3E0ABD6A}" dt="2026-02-26T22:07:40.255" v="3746" actId="26606"/>
          <ac:spMkLst>
            <pc:docMk/>
            <pc:sldMk cId="3827786886" sldId="256"/>
            <ac:spMk id="16" creationId="{04B3A732-BD30-43B3-B22F-86F94190750E}"/>
          </ac:spMkLst>
        </pc:spChg>
        <pc:spChg chg="add">
          <ac:chgData name="Brian Musser" userId="d41b77630da284c9" providerId="LiveId" clId="{8E2DDC15-542C-4B06-ACB2-79DA3E0ABD6A}" dt="2026-02-26T22:07:40.255" v="3746" actId="26606"/>
          <ac:spMkLst>
            <pc:docMk/>
            <pc:sldMk cId="3827786886" sldId="256"/>
            <ac:spMk id="18" creationId="{CB5978F0-8D3C-4B12-B071-F1254173E35D}"/>
          </ac:spMkLst>
        </pc:spChg>
      </pc:sldChg>
      <pc:sldChg chg="addSp delSp modSp add mod ord setBg modClrScheme delDesignElem chgLayout">
        <pc:chgData name="Brian Musser" userId="d41b77630da284c9" providerId="LiveId" clId="{8E2DDC15-542C-4B06-ACB2-79DA3E0ABD6A}" dt="2026-02-26T22:08:12.325" v="3749" actId="21"/>
        <pc:sldMkLst>
          <pc:docMk/>
          <pc:sldMk cId="4280597698" sldId="299"/>
        </pc:sldMkLst>
        <pc:spChg chg="mod ord">
          <ac:chgData name="Brian Musser" userId="d41b77630da284c9" providerId="LiveId" clId="{8E2DDC15-542C-4B06-ACB2-79DA3E0ABD6A}" dt="2026-02-26T22:08:07.620" v="3748" actId="700"/>
          <ac:spMkLst>
            <pc:docMk/>
            <pc:sldMk cId="4280597698" sldId="299"/>
            <ac:spMk id="3" creationId="{2934A145-FA47-CCBA-FA42-A3CF60560B6D}"/>
          </ac:spMkLst>
        </pc:spChg>
        <pc:spChg chg="add del">
          <ac:chgData name="Brian Musser" userId="d41b77630da284c9" providerId="LiveId" clId="{8E2DDC15-542C-4B06-ACB2-79DA3E0ABD6A}" dt="2026-02-26T22:08:07.620" v="3748" actId="700"/>
          <ac:spMkLst>
            <pc:docMk/>
            <pc:sldMk cId="4280597698" sldId="299"/>
            <ac:spMk id="12" creationId="{234F90F8-688B-4FD8-AFF8-43885F5FF6A8}"/>
          </ac:spMkLst>
        </pc:spChg>
        <pc:graphicFrameChg chg="mod ord modGraphic">
          <ac:chgData name="Brian Musser" userId="d41b77630da284c9" providerId="LiveId" clId="{8E2DDC15-542C-4B06-ACB2-79DA3E0ABD6A}" dt="2026-02-26T22:08:07.620" v="3748" actId="700"/>
          <ac:graphicFrameMkLst>
            <pc:docMk/>
            <pc:sldMk cId="4280597698" sldId="299"/>
            <ac:graphicFrameMk id="6" creationId="{A8DD03C1-2B39-7FB4-B573-D02FD3660BC7}"/>
          </ac:graphicFrameMkLst>
        </pc:graphicFrameChg>
      </pc:sldChg>
      <pc:sldChg chg="addSp delSp modSp new mod setBg setClrOvrMap modShow">
        <pc:chgData name="Brian Musser" userId="d41b77630da284c9" providerId="LiveId" clId="{8E2DDC15-542C-4B06-ACB2-79DA3E0ABD6A}" dt="2026-02-26T23:11:31.605" v="4689" actId="729"/>
        <pc:sldMkLst>
          <pc:docMk/>
          <pc:sldMk cId="2594825835" sldId="300"/>
        </pc:sldMkLst>
        <pc:spChg chg="mod">
          <ac:chgData name="Brian Musser" userId="d41b77630da284c9" providerId="LiveId" clId="{8E2DDC15-542C-4B06-ACB2-79DA3E0ABD6A}" dt="2026-02-26T20:36:05.369" v="518" actId="26606"/>
          <ac:spMkLst>
            <pc:docMk/>
            <pc:sldMk cId="2594825835" sldId="300"/>
            <ac:spMk id="2" creationId="{C823EEF1-AA85-CA0F-746C-F737B7697D1E}"/>
          </ac:spMkLst>
        </pc:spChg>
        <pc:graphicFrameChg chg="add mod modGraphic">
          <ac:chgData name="Brian Musser" userId="d41b77630da284c9" providerId="LiveId" clId="{8E2DDC15-542C-4B06-ACB2-79DA3E0ABD6A}" dt="2026-02-26T21:44:14.738" v="3027" actId="12100"/>
          <ac:graphicFrameMkLst>
            <pc:docMk/>
            <pc:sldMk cId="2594825835" sldId="300"/>
            <ac:graphicFrameMk id="16" creationId="{ACA3E53D-E955-B9A9-C000-62ADA24832E1}"/>
          </ac:graphicFrameMkLst>
        </pc:graphicFrameChg>
      </pc:sldChg>
      <pc:sldChg chg="modSp add mod modShow">
        <pc:chgData name="Brian Musser" userId="d41b77630da284c9" providerId="LiveId" clId="{8E2DDC15-542C-4B06-ACB2-79DA3E0ABD6A}" dt="2026-02-26T23:11:33.578" v="4690" actId="729"/>
        <pc:sldMkLst>
          <pc:docMk/>
          <pc:sldMk cId="3266848744" sldId="301"/>
        </pc:sldMkLst>
        <pc:spChg chg="mod">
          <ac:chgData name="Brian Musser" userId="d41b77630da284c9" providerId="LiveId" clId="{8E2DDC15-542C-4B06-ACB2-79DA3E0ABD6A}" dt="2026-02-26T20:37:47.715" v="596" actId="20577"/>
          <ac:spMkLst>
            <pc:docMk/>
            <pc:sldMk cId="3266848744" sldId="301"/>
            <ac:spMk id="2" creationId="{67CBB9F0-9146-D3AB-EBB4-83F02B0664D6}"/>
          </ac:spMkLst>
        </pc:spChg>
        <pc:graphicFrameChg chg="mod modGraphic">
          <ac:chgData name="Brian Musser" userId="d41b77630da284c9" providerId="LiveId" clId="{8E2DDC15-542C-4B06-ACB2-79DA3E0ABD6A}" dt="2026-02-26T21:44:49.087" v="3029" actId="12100"/>
          <ac:graphicFrameMkLst>
            <pc:docMk/>
            <pc:sldMk cId="3266848744" sldId="301"/>
            <ac:graphicFrameMk id="16" creationId="{53E6FDAD-BF75-E957-AAB0-EB53E469712C}"/>
          </ac:graphicFrameMkLst>
        </pc:graphicFrameChg>
      </pc:sldChg>
      <pc:sldChg chg="modSp add mod modShow">
        <pc:chgData name="Brian Musser" userId="d41b77630da284c9" providerId="LiveId" clId="{8E2DDC15-542C-4B06-ACB2-79DA3E0ABD6A}" dt="2026-02-26T23:11:35.178" v="4691" actId="729"/>
        <pc:sldMkLst>
          <pc:docMk/>
          <pc:sldMk cId="2589425819" sldId="302"/>
        </pc:sldMkLst>
        <pc:spChg chg="mod">
          <ac:chgData name="Brian Musser" userId="d41b77630da284c9" providerId="LiveId" clId="{8E2DDC15-542C-4B06-ACB2-79DA3E0ABD6A}" dt="2026-02-26T20:43:17.793" v="1077" actId="20577"/>
          <ac:spMkLst>
            <pc:docMk/>
            <pc:sldMk cId="2589425819" sldId="302"/>
            <ac:spMk id="2" creationId="{B5D87400-38DA-DFC8-EF31-7A8BD98F27F1}"/>
          </ac:spMkLst>
        </pc:spChg>
        <pc:graphicFrameChg chg="mod modGraphic">
          <ac:chgData name="Brian Musser" userId="d41b77630da284c9" providerId="LiveId" clId="{8E2DDC15-542C-4B06-ACB2-79DA3E0ABD6A}" dt="2026-02-26T21:45:00.605" v="3030" actId="12100"/>
          <ac:graphicFrameMkLst>
            <pc:docMk/>
            <pc:sldMk cId="2589425819" sldId="302"/>
            <ac:graphicFrameMk id="16" creationId="{7B00D3F7-8D83-7A3F-F1C1-9307FEA311D6}"/>
          </ac:graphicFrameMkLst>
        </pc:graphicFrameChg>
      </pc:sldChg>
      <pc:sldChg chg="modSp add mod modShow">
        <pc:chgData name="Brian Musser" userId="d41b77630da284c9" providerId="LiveId" clId="{8E2DDC15-542C-4B06-ACB2-79DA3E0ABD6A}" dt="2026-02-26T23:11:38.260" v="4692" actId="729"/>
        <pc:sldMkLst>
          <pc:docMk/>
          <pc:sldMk cId="3306169850" sldId="303"/>
        </pc:sldMkLst>
        <pc:spChg chg="mod">
          <ac:chgData name="Brian Musser" userId="d41b77630da284c9" providerId="LiveId" clId="{8E2DDC15-542C-4B06-ACB2-79DA3E0ABD6A}" dt="2026-02-26T20:45:46.133" v="1283" actId="20577"/>
          <ac:spMkLst>
            <pc:docMk/>
            <pc:sldMk cId="3306169850" sldId="303"/>
            <ac:spMk id="2" creationId="{24CFBFD2-8E96-7292-0093-82D4C07B5E5E}"/>
          </ac:spMkLst>
        </pc:spChg>
        <pc:graphicFrameChg chg="mod modGraphic">
          <ac:chgData name="Brian Musser" userId="d41b77630da284c9" providerId="LiveId" clId="{8E2DDC15-542C-4B06-ACB2-79DA3E0ABD6A}" dt="2026-02-26T21:43:33.209" v="3025" actId="12100"/>
          <ac:graphicFrameMkLst>
            <pc:docMk/>
            <pc:sldMk cId="3306169850" sldId="303"/>
            <ac:graphicFrameMk id="16" creationId="{39D61114-89EC-938B-75D3-02DD6413FF13}"/>
          </ac:graphicFrameMkLst>
        </pc:graphicFrameChg>
      </pc:sldChg>
      <pc:sldChg chg="modSp add mod modShow">
        <pc:chgData name="Brian Musser" userId="d41b77630da284c9" providerId="LiveId" clId="{8E2DDC15-542C-4B06-ACB2-79DA3E0ABD6A}" dt="2026-02-26T23:11:40.157" v="4693" actId="729"/>
        <pc:sldMkLst>
          <pc:docMk/>
          <pc:sldMk cId="3887396419" sldId="304"/>
        </pc:sldMkLst>
        <pc:spChg chg="mod">
          <ac:chgData name="Brian Musser" userId="d41b77630da284c9" providerId="LiveId" clId="{8E2DDC15-542C-4B06-ACB2-79DA3E0ABD6A}" dt="2026-02-26T20:50:26.297" v="1602" actId="20577"/>
          <ac:spMkLst>
            <pc:docMk/>
            <pc:sldMk cId="3887396419" sldId="304"/>
            <ac:spMk id="2" creationId="{8F20D53C-7436-0D6A-15C0-26FD25E6315C}"/>
          </ac:spMkLst>
        </pc:spChg>
        <pc:graphicFrameChg chg="mod modGraphic">
          <ac:chgData name="Brian Musser" userId="d41b77630da284c9" providerId="LiveId" clId="{8E2DDC15-542C-4B06-ACB2-79DA3E0ABD6A}" dt="2026-02-26T21:45:13.915" v="3031" actId="12100"/>
          <ac:graphicFrameMkLst>
            <pc:docMk/>
            <pc:sldMk cId="3887396419" sldId="304"/>
            <ac:graphicFrameMk id="16" creationId="{B306F23D-3D51-95BC-025B-ED701EAA9D86}"/>
          </ac:graphicFrameMkLst>
        </pc:graphicFrameChg>
      </pc:sldChg>
      <pc:sldChg chg="addSp modSp new mod setBg">
        <pc:chgData name="Brian Musser" userId="d41b77630da284c9" providerId="LiveId" clId="{8E2DDC15-542C-4B06-ACB2-79DA3E0ABD6A}" dt="2026-02-26T21:09:44.221" v="2162" actId="20577"/>
        <pc:sldMkLst>
          <pc:docMk/>
          <pc:sldMk cId="3920785232" sldId="305"/>
        </pc:sldMkLst>
        <pc:spChg chg="mod">
          <ac:chgData name="Brian Musser" userId="d41b77630da284c9" providerId="LiveId" clId="{8E2DDC15-542C-4B06-ACB2-79DA3E0ABD6A}" dt="2026-02-26T21:09:44.221" v="2162" actId="20577"/>
          <ac:spMkLst>
            <pc:docMk/>
            <pc:sldMk cId="3920785232" sldId="305"/>
            <ac:spMk id="2" creationId="{D82A98A6-5B55-B33B-36C6-8F5C356F090B}"/>
          </ac:spMkLst>
        </pc:spChg>
        <pc:spChg chg="mod">
          <ac:chgData name="Brian Musser" userId="d41b77630da284c9" providerId="LiveId" clId="{8E2DDC15-542C-4B06-ACB2-79DA3E0ABD6A}" dt="2026-02-26T21:09:29.423" v="2161" actId="947"/>
          <ac:spMkLst>
            <pc:docMk/>
            <pc:sldMk cId="3920785232" sldId="305"/>
            <ac:spMk id="3" creationId="{14677510-6DEB-87B5-882C-05FD13D0DEE8}"/>
          </ac:spMkLst>
        </pc:spChg>
        <pc:spChg chg="add">
          <ac:chgData name="Brian Musser" userId="d41b77630da284c9" providerId="LiveId" clId="{8E2DDC15-542C-4B06-ACB2-79DA3E0ABD6A}" dt="2026-02-26T21:08:58.408" v="2143" actId="26606"/>
          <ac:spMkLst>
            <pc:docMk/>
            <pc:sldMk cId="3920785232" sldId="305"/>
            <ac:spMk id="8" creationId="{13E75778-8865-451E-A418-58B337FE5B33}"/>
          </ac:spMkLst>
        </pc:spChg>
        <pc:spChg chg="add">
          <ac:chgData name="Brian Musser" userId="d41b77630da284c9" providerId="LiveId" clId="{8E2DDC15-542C-4B06-ACB2-79DA3E0ABD6A}" dt="2026-02-26T21:08:58.408" v="2143" actId="26606"/>
          <ac:spMkLst>
            <pc:docMk/>
            <pc:sldMk cId="3920785232" sldId="305"/>
            <ac:spMk id="10" creationId="{CC828AE3-FA58-43DF-B083-6AA3C102AF0C}"/>
          </ac:spMkLst>
        </pc:spChg>
        <pc:spChg chg="add">
          <ac:chgData name="Brian Musser" userId="d41b77630da284c9" providerId="LiveId" clId="{8E2DDC15-542C-4B06-ACB2-79DA3E0ABD6A}" dt="2026-02-26T21:08:58.408" v="2143" actId="26606"/>
          <ac:spMkLst>
            <pc:docMk/>
            <pc:sldMk cId="3920785232" sldId="305"/>
            <ac:spMk id="12" creationId="{14AF9CD9-31C2-43D9-9F5C-A0E097262D5E}"/>
          </ac:spMkLst>
        </pc:spChg>
        <pc:spChg chg="add">
          <ac:chgData name="Brian Musser" userId="d41b77630da284c9" providerId="LiveId" clId="{8E2DDC15-542C-4B06-ACB2-79DA3E0ABD6A}" dt="2026-02-26T21:08:58.408" v="2143" actId="26606"/>
          <ac:spMkLst>
            <pc:docMk/>
            <pc:sldMk cId="3920785232" sldId="305"/>
            <ac:spMk id="14" creationId="{C0A57A26-ECBF-4A8A-B307-41F0BDD94B37}"/>
          </ac:spMkLst>
        </pc:spChg>
      </pc:sldChg>
      <pc:sldChg chg="addSp modSp new mod setBg setClrOvrMap">
        <pc:chgData name="Brian Musser" userId="d41b77630da284c9" providerId="LiveId" clId="{8E2DDC15-542C-4B06-ACB2-79DA3E0ABD6A}" dt="2026-03-09T19:18:40.196" v="4794" actId="12"/>
        <pc:sldMkLst>
          <pc:docMk/>
          <pc:sldMk cId="3067518489" sldId="307"/>
        </pc:sldMkLst>
        <pc:spChg chg="mod">
          <ac:chgData name="Brian Musser" userId="d41b77630da284c9" providerId="LiveId" clId="{8E2DDC15-542C-4B06-ACB2-79DA3E0ABD6A}" dt="2026-02-26T21:15:34.497" v="2506" actId="113"/>
          <ac:spMkLst>
            <pc:docMk/>
            <pc:sldMk cId="3067518489" sldId="307"/>
            <ac:spMk id="2" creationId="{8DFF57A8-AE74-1DD4-03F5-D7F7CCD674DA}"/>
          </ac:spMkLst>
        </pc:spChg>
        <pc:spChg chg="mod">
          <ac:chgData name="Brian Musser" userId="d41b77630da284c9" providerId="LiveId" clId="{8E2DDC15-542C-4B06-ACB2-79DA3E0ABD6A}" dt="2026-03-09T19:18:40.196" v="4794" actId="12"/>
          <ac:spMkLst>
            <pc:docMk/>
            <pc:sldMk cId="3067518489" sldId="307"/>
            <ac:spMk id="3" creationId="{A37B1DA5-7838-3DC2-8876-FBEA3DFD4C8B}"/>
          </ac:spMkLst>
        </pc:spChg>
        <pc:spChg chg="add">
          <ac:chgData name="Brian Musser" userId="d41b77630da284c9" providerId="LiveId" clId="{8E2DDC15-542C-4B06-ACB2-79DA3E0ABD6A}" dt="2026-02-26T21:14:36.133" v="2497" actId="26606"/>
          <ac:spMkLst>
            <pc:docMk/>
            <pc:sldMk cId="3067518489" sldId="307"/>
            <ac:spMk id="8" creationId="{CB972422-B794-4FA8-BCC6-BAF6938A1B53}"/>
          </ac:spMkLst>
        </pc:spChg>
        <pc:spChg chg="add">
          <ac:chgData name="Brian Musser" userId="d41b77630da284c9" providerId="LiveId" clId="{8E2DDC15-542C-4B06-ACB2-79DA3E0ABD6A}" dt="2026-02-26T21:14:36.133" v="2497" actId="26606"/>
          <ac:spMkLst>
            <pc:docMk/>
            <pc:sldMk cId="3067518489" sldId="307"/>
            <ac:spMk id="10" creationId="{89DE9E2B-5611-49C8-862E-AD4D43A8AA6D}"/>
          </ac:spMkLst>
        </pc:spChg>
        <pc:spChg chg="add">
          <ac:chgData name="Brian Musser" userId="d41b77630da284c9" providerId="LiveId" clId="{8E2DDC15-542C-4B06-ACB2-79DA3E0ABD6A}" dt="2026-02-26T21:14:36.133" v="2497" actId="26606"/>
          <ac:spMkLst>
            <pc:docMk/>
            <pc:sldMk cId="3067518489" sldId="307"/>
            <ac:spMk id="14" creationId="{519C7155-1644-4C60-B0B5-32B1800D6044}"/>
          </ac:spMkLst>
        </pc:spChg>
        <pc:cxnChg chg="add">
          <ac:chgData name="Brian Musser" userId="d41b77630da284c9" providerId="LiveId" clId="{8E2DDC15-542C-4B06-ACB2-79DA3E0ABD6A}" dt="2026-02-26T21:14:36.133" v="2497" actId="26606"/>
          <ac:cxnSpMkLst>
            <pc:docMk/>
            <pc:sldMk cId="3067518489" sldId="307"/>
            <ac:cxnSpMk id="12" creationId="{5296EC4F-8732-481B-94CB-C98E4EF297FF}"/>
          </ac:cxnSpMkLst>
        </pc:cxnChg>
      </pc:sldChg>
      <pc:sldChg chg="modSp add mod">
        <pc:chgData name="Brian Musser" userId="d41b77630da284c9" providerId="LiveId" clId="{8E2DDC15-542C-4B06-ACB2-79DA3E0ABD6A}" dt="2026-03-06T17:22:22.382" v="4728" actId="12"/>
        <pc:sldMkLst>
          <pc:docMk/>
          <pc:sldMk cId="2126175259" sldId="308"/>
        </pc:sldMkLst>
        <pc:spChg chg="mod">
          <ac:chgData name="Brian Musser" userId="d41b77630da284c9" providerId="LiveId" clId="{8E2DDC15-542C-4B06-ACB2-79DA3E0ABD6A}" dt="2026-02-26T21:15:58.428" v="2522" actId="20577"/>
          <ac:spMkLst>
            <pc:docMk/>
            <pc:sldMk cId="2126175259" sldId="308"/>
            <ac:spMk id="2" creationId="{A9B624A1-6E3A-87A2-56F6-03417C9E5B73}"/>
          </ac:spMkLst>
        </pc:spChg>
        <pc:spChg chg="mod">
          <ac:chgData name="Brian Musser" userId="d41b77630da284c9" providerId="LiveId" clId="{8E2DDC15-542C-4B06-ACB2-79DA3E0ABD6A}" dt="2026-03-06T17:22:22.382" v="4728" actId="12"/>
          <ac:spMkLst>
            <pc:docMk/>
            <pc:sldMk cId="2126175259" sldId="308"/>
            <ac:spMk id="3" creationId="{8EE76134-EB2C-1555-BB87-A31337392C98}"/>
          </ac:spMkLst>
        </pc:spChg>
      </pc:sldChg>
      <pc:sldChg chg="addSp delSp modSp new mod ord">
        <pc:chgData name="Brian Musser" userId="d41b77630da284c9" providerId="LiveId" clId="{8E2DDC15-542C-4B06-ACB2-79DA3E0ABD6A}" dt="2026-03-06T17:33:40.021" v="4746" actId="6549"/>
        <pc:sldMkLst>
          <pc:docMk/>
          <pc:sldMk cId="3231849312" sldId="310"/>
        </pc:sldMkLst>
        <pc:spChg chg="mod">
          <ac:chgData name="Brian Musser" userId="d41b77630da284c9" providerId="LiveId" clId="{8E2DDC15-542C-4B06-ACB2-79DA3E0ABD6A}" dt="2026-02-26T21:50:08.296" v="3165" actId="20577"/>
          <ac:spMkLst>
            <pc:docMk/>
            <pc:sldMk cId="3231849312" sldId="310"/>
            <ac:spMk id="2" creationId="{DB77ABD2-060E-6A90-03CA-5B5C16D90234}"/>
          </ac:spMkLst>
        </pc:spChg>
        <pc:spChg chg="add mod">
          <ac:chgData name="Brian Musser" userId="d41b77630da284c9" providerId="LiveId" clId="{8E2DDC15-542C-4B06-ACB2-79DA3E0ABD6A}" dt="2026-03-06T17:33:40.021" v="4746" actId="6549"/>
          <ac:spMkLst>
            <pc:docMk/>
            <pc:sldMk cId="3231849312" sldId="310"/>
            <ac:spMk id="7" creationId="{C5EE76E4-6256-5DFC-D9AF-64ADA0BFD5BD}"/>
          </ac:spMkLst>
        </pc:spChg>
        <pc:picChg chg="add mod ord">
          <ac:chgData name="Brian Musser" userId="d41b77630da284c9" providerId="LiveId" clId="{8E2DDC15-542C-4B06-ACB2-79DA3E0ABD6A}" dt="2026-02-26T21:49:50.645" v="3157" actId="1076"/>
          <ac:picMkLst>
            <pc:docMk/>
            <pc:sldMk cId="3231849312" sldId="310"/>
            <ac:picMk id="5" creationId="{92C1D47F-5039-B061-899A-C1D024C2A87B}"/>
          </ac:picMkLst>
        </pc:picChg>
      </pc:sldChg>
      <pc:sldChg chg="addSp modSp add mod ord">
        <pc:chgData name="Brian Musser" userId="d41b77630da284c9" providerId="LiveId" clId="{8E2DDC15-542C-4B06-ACB2-79DA3E0ABD6A}" dt="2026-03-06T17:34:42.091" v="4761" actId="6549"/>
        <pc:sldMkLst>
          <pc:docMk/>
          <pc:sldMk cId="1639417948" sldId="311"/>
        </pc:sldMkLst>
        <pc:spChg chg="mod">
          <ac:chgData name="Brian Musser" userId="d41b77630da284c9" providerId="LiveId" clId="{8E2DDC15-542C-4B06-ACB2-79DA3E0ABD6A}" dt="2026-02-26T22:05:32.819" v="3739" actId="14100"/>
          <ac:spMkLst>
            <pc:docMk/>
            <pc:sldMk cId="1639417948" sldId="311"/>
            <ac:spMk id="2" creationId="{76FCC1B5-786A-E91F-679C-43E5E8D008B0}"/>
          </ac:spMkLst>
        </pc:spChg>
        <pc:spChg chg="add mod">
          <ac:chgData name="Brian Musser" userId="d41b77630da284c9" providerId="LiveId" clId="{8E2DDC15-542C-4B06-ACB2-79DA3E0ABD6A}" dt="2026-02-26T22:03:52.442" v="3722" actId="403"/>
          <ac:spMkLst>
            <pc:docMk/>
            <pc:sldMk cId="1639417948" sldId="311"/>
            <ac:spMk id="3" creationId="{AE140D53-C94E-E0C9-487C-C7A04D07A30A}"/>
          </ac:spMkLst>
        </pc:spChg>
        <pc:spChg chg="add mod">
          <ac:chgData name="Brian Musser" userId="d41b77630da284c9" providerId="LiveId" clId="{8E2DDC15-542C-4B06-ACB2-79DA3E0ABD6A}" dt="2026-02-26T22:05:02.618" v="3737" actId="207"/>
          <ac:spMkLst>
            <pc:docMk/>
            <pc:sldMk cId="1639417948" sldId="311"/>
            <ac:spMk id="4" creationId="{E3DF0BB4-9E77-F46E-37A3-BC6AA37F87A6}"/>
          </ac:spMkLst>
        </pc:spChg>
        <pc:spChg chg="mod">
          <ac:chgData name="Brian Musser" userId="d41b77630da284c9" providerId="LiveId" clId="{8E2DDC15-542C-4B06-ACB2-79DA3E0ABD6A}" dt="2026-03-06T17:34:42.091" v="4761" actId="6549"/>
          <ac:spMkLst>
            <pc:docMk/>
            <pc:sldMk cId="1639417948" sldId="311"/>
            <ac:spMk id="6" creationId="{8B798788-B51E-C4D4-1F4D-6985D10A5708}"/>
          </ac:spMkLst>
        </pc:spChg>
        <pc:picChg chg="mod modCrop">
          <ac:chgData name="Brian Musser" userId="d41b77630da284c9" providerId="LiveId" clId="{8E2DDC15-542C-4B06-ACB2-79DA3E0ABD6A}" dt="2026-02-26T22:01:00.330" v="3574" actId="1076"/>
          <ac:picMkLst>
            <pc:docMk/>
            <pc:sldMk cId="1639417948" sldId="311"/>
            <ac:picMk id="5" creationId="{158FD32D-F595-3C69-865F-D5005B60317B}"/>
          </ac:picMkLst>
        </pc:picChg>
      </pc:sldChg>
      <pc:sldChg chg="addSp delSp modSp new mod ord modClrScheme chgLayout">
        <pc:chgData name="Brian Musser" userId="d41b77630da284c9" providerId="LiveId" clId="{8E2DDC15-542C-4B06-ACB2-79DA3E0ABD6A}" dt="2026-02-26T22:31:39.800" v="4081"/>
        <pc:sldMkLst>
          <pc:docMk/>
          <pc:sldMk cId="1232493037" sldId="312"/>
        </pc:sldMkLst>
        <pc:picChg chg="add mod ord">
          <ac:chgData name="Brian Musser" userId="d41b77630da284c9" providerId="LiveId" clId="{8E2DDC15-542C-4B06-ACB2-79DA3E0ABD6A}" dt="2026-02-26T22:27:11.734" v="4033" actId="14100"/>
          <ac:picMkLst>
            <pc:docMk/>
            <pc:sldMk cId="1232493037" sldId="312"/>
            <ac:picMk id="14" creationId="{563B877D-2B07-5FE0-648C-59BDBDBE4BC8}"/>
          </ac:picMkLst>
        </pc:picChg>
        <pc:picChg chg="add mod">
          <ac:chgData name="Brian Musser" userId="d41b77630da284c9" providerId="LiveId" clId="{8E2DDC15-542C-4B06-ACB2-79DA3E0ABD6A}" dt="2026-02-26T22:31:39.800" v="4081"/>
          <ac:picMkLst>
            <pc:docMk/>
            <pc:sldMk cId="1232493037" sldId="312"/>
            <ac:picMk id="17" creationId="{E75A9555-8DA5-CDC3-1435-905834131286}"/>
          </ac:picMkLst>
        </pc:picChg>
      </pc:sldChg>
      <pc:sldChg chg="addSp delSp modSp new mod ord modClrScheme chgLayout">
        <pc:chgData name="Brian Musser" userId="d41b77630da284c9" providerId="LiveId" clId="{8E2DDC15-542C-4B06-ACB2-79DA3E0ABD6A}" dt="2026-02-26T22:10:28.467" v="3781" actId="20577"/>
        <pc:sldMkLst>
          <pc:docMk/>
          <pc:sldMk cId="2823608419" sldId="313"/>
        </pc:sldMkLst>
        <pc:spChg chg="add mod ord">
          <ac:chgData name="Brian Musser" userId="d41b77630da284c9" providerId="LiveId" clId="{8E2DDC15-542C-4B06-ACB2-79DA3E0ABD6A}" dt="2026-02-26T22:10:28.467" v="3781" actId="20577"/>
          <ac:spMkLst>
            <pc:docMk/>
            <pc:sldMk cId="2823608419" sldId="313"/>
            <ac:spMk id="4" creationId="{27C6AF94-F226-156E-EBD2-FE83DE92DF12}"/>
          </ac:spMkLst>
        </pc:spChg>
        <pc:spChg chg="add mod ord">
          <ac:chgData name="Brian Musser" userId="d41b77630da284c9" providerId="LiveId" clId="{8E2DDC15-542C-4B06-ACB2-79DA3E0ABD6A}" dt="2026-02-26T22:10:20.975" v="3763" actId="700"/>
          <ac:spMkLst>
            <pc:docMk/>
            <pc:sldMk cId="2823608419" sldId="313"/>
            <ac:spMk id="5" creationId="{4E872A93-EBCC-2D90-81F1-6FBDE30E48D5}"/>
          </ac:spMkLst>
        </pc:spChg>
      </pc:sldChg>
      <pc:sldChg chg="addSp delSp modSp new mod setBg modClrScheme setClrOvrMap chgLayout">
        <pc:chgData name="Brian Musser" userId="d41b77630da284c9" providerId="LiveId" clId="{8E2DDC15-542C-4B06-ACB2-79DA3E0ABD6A}" dt="2026-02-26T22:57:11.787" v="4687" actId="207"/>
        <pc:sldMkLst>
          <pc:docMk/>
          <pc:sldMk cId="3639486254" sldId="314"/>
        </pc:sldMkLst>
        <pc:spChg chg="add mod ord">
          <ac:chgData name="Brian Musser" userId="d41b77630da284c9" providerId="LiveId" clId="{8E2DDC15-542C-4B06-ACB2-79DA3E0ABD6A}" dt="2026-02-26T22:48:06.111" v="4470" actId="122"/>
          <ac:spMkLst>
            <pc:docMk/>
            <pc:sldMk cId="3639486254" sldId="314"/>
            <ac:spMk id="5" creationId="{DA5A2C61-4EC2-CE07-2B1F-2D57F4F5A4AA}"/>
          </ac:spMkLst>
        </pc:spChg>
        <pc:spChg chg="add mod ord">
          <ac:chgData name="Brian Musser" userId="d41b77630da284c9" providerId="LiveId" clId="{8E2DDC15-542C-4B06-ACB2-79DA3E0ABD6A}" dt="2026-02-26T22:57:11.787" v="4687" actId="207"/>
          <ac:spMkLst>
            <pc:docMk/>
            <pc:sldMk cId="3639486254" sldId="314"/>
            <ac:spMk id="6" creationId="{1FE69D17-ED23-0E61-5293-F85C1FDAB2C2}"/>
          </ac:spMkLst>
        </pc:spChg>
        <pc:spChg chg="add">
          <ac:chgData name="Brian Musser" userId="d41b77630da284c9" providerId="LiveId" clId="{8E2DDC15-542C-4B06-ACB2-79DA3E0ABD6A}" dt="2026-02-26T22:47:56.042" v="4466" actId="26606"/>
          <ac:spMkLst>
            <pc:docMk/>
            <pc:sldMk cId="3639486254" sldId="314"/>
            <ac:spMk id="11" creationId="{CB972422-B794-4FA8-BCC6-BAF6938A1B53}"/>
          </ac:spMkLst>
        </pc:spChg>
        <pc:spChg chg="add">
          <ac:chgData name="Brian Musser" userId="d41b77630da284c9" providerId="LiveId" clId="{8E2DDC15-542C-4B06-ACB2-79DA3E0ABD6A}" dt="2026-02-26T22:47:56.042" v="4466" actId="26606"/>
          <ac:spMkLst>
            <pc:docMk/>
            <pc:sldMk cId="3639486254" sldId="314"/>
            <ac:spMk id="13" creationId="{89DE9E2B-5611-49C8-862E-AD4D43A8AA6D}"/>
          </ac:spMkLst>
        </pc:spChg>
        <pc:spChg chg="add">
          <ac:chgData name="Brian Musser" userId="d41b77630da284c9" providerId="LiveId" clId="{8E2DDC15-542C-4B06-ACB2-79DA3E0ABD6A}" dt="2026-02-26T22:47:56.042" v="4466" actId="26606"/>
          <ac:spMkLst>
            <pc:docMk/>
            <pc:sldMk cId="3639486254" sldId="314"/>
            <ac:spMk id="17" creationId="{519C7155-1644-4C60-B0B5-32B1800D6044}"/>
          </ac:spMkLst>
        </pc:spChg>
        <pc:cxnChg chg="add">
          <ac:chgData name="Brian Musser" userId="d41b77630da284c9" providerId="LiveId" clId="{8E2DDC15-542C-4B06-ACB2-79DA3E0ABD6A}" dt="2026-02-26T22:47:56.042" v="4466" actId="26606"/>
          <ac:cxnSpMkLst>
            <pc:docMk/>
            <pc:sldMk cId="3639486254" sldId="314"/>
            <ac:cxnSpMk id="15" creationId="{5296EC4F-8732-481B-94CB-C98E4EF297FF}"/>
          </ac:cxnSpMkLst>
        </pc:cxnChg>
      </pc:sldChg>
      <pc:sldChg chg="addSp delSp modSp add mod ord">
        <pc:chgData name="Brian Musser" userId="d41b77630da284c9" providerId="LiveId" clId="{8E2DDC15-542C-4B06-ACB2-79DA3E0ABD6A}" dt="2026-03-06T17:35:46.258" v="4769" actId="1076"/>
        <pc:sldMkLst>
          <pc:docMk/>
          <pc:sldMk cId="3580225198" sldId="315"/>
        </pc:sldMkLst>
        <pc:spChg chg="add mod">
          <ac:chgData name="Brian Musser" userId="d41b77630da284c9" providerId="LiveId" clId="{8E2DDC15-542C-4B06-ACB2-79DA3E0ABD6A}" dt="2026-02-26T22:53:19.818" v="4585" actId="207"/>
          <ac:spMkLst>
            <pc:docMk/>
            <pc:sldMk cId="3580225198" sldId="315"/>
            <ac:spMk id="6" creationId="{606330CF-4519-7057-85B7-D22A30E8CD4A}"/>
          </ac:spMkLst>
        </pc:spChg>
        <pc:spChg chg="mod">
          <ac:chgData name="Brian Musser" userId="d41b77630da284c9" providerId="LiveId" clId="{8E2DDC15-542C-4B06-ACB2-79DA3E0ABD6A}" dt="2026-03-06T17:35:46.258" v="4769" actId="1076"/>
          <ac:spMkLst>
            <pc:docMk/>
            <pc:sldMk cId="3580225198" sldId="315"/>
            <ac:spMk id="8" creationId="{C7E07715-B4C3-783C-690B-2D59B96A62B9}"/>
          </ac:spMkLst>
        </pc:spChg>
        <pc:spChg chg="mod">
          <ac:chgData name="Brian Musser" userId="d41b77630da284c9" providerId="LiveId" clId="{8E2DDC15-542C-4B06-ACB2-79DA3E0ABD6A}" dt="2026-02-26T22:55:07.478" v="4686" actId="6549"/>
          <ac:spMkLst>
            <pc:docMk/>
            <pc:sldMk cId="3580225198" sldId="315"/>
            <ac:spMk id="9" creationId="{7BFF2710-7CB6-553E-3D5B-17556A152B06}"/>
          </ac:spMkLst>
        </pc:spChg>
        <pc:picChg chg="add mod">
          <ac:chgData name="Brian Musser" userId="d41b77630da284c9" providerId="LiveId" clId="{8E2DDC15-542C-4B06-ACB2-79DA3E0ABD6A}" dt="2026-02-26T22:51:17.198" v="4540" actId="1076"/>
          <ac:picMkLst>
            <pc:docMk/>
            <pc:sldMk cId="3580225198" sldId="315"/>
            <ac:picMk id="5" creationId="{CB63AC71-3A32-882F-9EE5-15E3A21C240E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AD3A0B-CB7C-4806-98D8-6A770A3ADB45}" type="doc">
      <dgm:prSet loTypeId="urn:microsoft.com/office/officeart/2008/layout/LinedList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F42DA0EB-0309-4909-87D2-E8ABDBD8691D}">
      <dgm:prSet/>
      <dgm:spPr/>
      <dgm:t>
        <a:bodyPr/>
        <a:lstStyle/>
        <a:p>
          <a:r>
            <a:rPr lang="en-US" b="1" dirty="0"/>
            <a:t>Relationships</a:t>
          </a:r>
        </a:p>
      </dgm:t>
    </dgm:pt>
    <dgm:pt modelId="{88B25122-2AC9-46E9-9A87-02B2937E5134}" type="parTrans" cxnId="{12E7D053-ADC9-4963-8E05-2B11FC941FEE}">
      <dgm:prSet/>
      <dgm:spPr/>
      <dgm:t>
        <a:bodyPr/>
        <a:lstStyle/>
        <a:p>
          <a:endParaRPr lang="en-US"/>
        </a:p>
      </dgm:t>
    </dgm:pt>
    <dgm:pt modelId="{C455120D-6870-4990-B68C-0FBEB92CA2D9}" type="sibTrans" cxnId="{12E7D053-ADC9-4963-8E05-2B11FC941FEE}">
      <dgm:prSet phldrT="1" phldr="0"/>
      <dgm:spPr/>
      <dgm:t>
        <a:bodyPr/>
        <a:lstStyle/>
        <a:p>
          <a:endParaRPr lang="en-US"/>
        </a:p>
      </dgm:t>
    </dgm:pt>
    <dgm:pt modelId="{328B66C4-48F2-467C-9A0C-16BD5C413686}">
      <dgm:prSet/>
      <dgm:spPr/>
      <dgm:t>
        <a:bodyPr/>
        <a:lstStyle/>
        <a:p>
          <a:r>
            <a:rPr lang="en-US" b="1"/>
            <a:t>Lifestyle</a:t>
          </a:r>
        </a:p>
      </dgm:t>
    </dgm:pt>
    <dgm:pt modelId="{C7DEBD80-F110-4775-8912-07D9031FDB43}" type="parTrans" cxnId="{287C2FD8-50DE-469F-8F25-301DF7E78B57}">
      <dgm:prSet/>
      <dgm:spPr/>
      <dgm:t>
        <a:bodyPr/>
        <a:lstStyle/>
        <a:p>
          <a:endParaRPr lang="en-US"/>
        </a:p>
      </dgm:t>
    </dgm:pt>
    <dgm:pt modelId="{414DC3E2-7DAE-485C-95C1-70CAFCE36F8A}" type="sibTrans" cxnId="{287C2FD8-50DE-469F-8F25-301DF7E78B57}">
      <dgm:prSet phldrT="2" phldr="0"/>
      <dgm:spPr/>
      <dgm:t>
        <a:bodyPr/>
        <a:lstStyle/>
        <a:p>
          <a:endParaRPr lang="en-US"/>
        </a:p>
      </dgm:t>
    </dgm:pt>
    <dgm:pt modelId="{E4843DD4-865A-40D6-8266-E0DB636A09D8}">
      <dgm:prSet/>
      <dgm:spPr/>
      <dgm:t>
        <a:bodyPr/>
        <a:lstStyle/>
        <a:p>
          <a:r>
            <a:rPr lang="en-US" b="1"/>
            <a:t>Purpose</a:t>
          </a:r>
        </a:p>
      </dgm:t>
    </dgm:pt>
    <dgm:pt modelId="{DF705DA1-7A0B-4D0A-9241-3C22F7049201}" type="parTrans" cxnId="{ACEA9A25-4124-4BAB-8FF5-B2EA37021BAB}">
      <dgm:prSet/>
      <dgm:spPr/>
      <dgm:t>
        <a:bodyPr/>
        <a:lstStyle/>
        <a:p>
          <a:endParaRPr lang="en-US"/>
        </a:p>
      </dgm:t>
    </dgm:pt>
    <dgm:pt modelId="{72A76282-F994-4EFE-815E-937A87B7DACE}" type="sibTrans" cxnId="{ACEA9A25-4124-4BAB-8FF5-B2EA37021BAB}">
      <dgm:prSet phldrT="3" phldr="0"/>
      <dgm:spPr/>
      <dgm:t>
        <a:bodyPr/>
        <a:lstStyle/>
        <a:p>
          <a:endParaRPr lang="en-US"/>
        </a:p>
      </dgm:t>
    </dgm:pt>
    <dgm:pt modelId="{D1DF1017-D0DA-4C9F-8182-37DE46AA6B03}">
      <dgm:prSet/>
      <dgm:spPr/>
      <dgm:t>
        <a:bodyPr/>
        <a:lstStyle/>
        <a:p>
          <a:r>
            <a:rPr lang="en-US" b="1"/>
            <a:t>Belonging</a:t>
          </a:r>
        </a:p>
      </dgm:t>
    </dgm:pt>
    <dgm:pt modelId="{27DD0265-1698-4655-A4D8-11A11D3E04A7}" type="parTrans" cxnId="{8CBF5B47-CF38-408B-A66F-3A224C8A9412}">
      <dgm:prSet/>
      <dgm:spPr/>
      <dgm:t>
        <a:bodyPr/>
        <a:lstStyle/>
        <a:p>
          <a:endParaRPr lang="en-US"/>
        </a:p>
      </dgm:t>
    </dgm:pt>
    <dgm:pt modelId="{544D5B60-3847-4C44-8380-CEE094A471EE}" type="sibTrans" cxnId="{8CBF5B47-CF38-408B-A66F-3A224C8A9412}">
      <dgm:prSet phldrT="4" phldr="0"/>
      <dgm:spPr/>
      <dgm:t>
        <a:bodyPr/>
        <a:lstStyle/>
        <a:p>
          <a:endParaRPr lang="en-US"/>
        </a:p>
      </dgm:t>
    </dgm:pt>
    <dgm:pt modelId="{C582F4E6-7C52-43EC-9683-6FFD4816605D}">
      <dgm:prSet/>
      <dgm:spPr/>
      <dgm:t>
        <a:bodyPr/>
        <a:lstStyle/>
        <a:p>
          <a:r>
            <a:rPr lang="en-US" b="1"/>
            <a:t>Beliefs</a:t>
          </a:r>
        </a:p>
      </dgm:t>
    </dgm:pt>
    <dgm:pt modelId="{501D4E50-FA33-44B2-802B-E9E021614454}" type="parTrans" cxnId="{F8AD4F1A-7DC6-4214-8850-351A8625F678}">
      <dgm:prSet/>
      <dgm:spPr/>
      <dgm:t>
        <a:bodyPr/>
        <a:lstStyle/>
        <a:p>
          <a:endParaRPr lang="en-US"/>
        </a:p>
      </dgm:t>
    </dgm:pt>
    <dgm:pt modelId="{013A1219-AF5B-4EA2-BBD7-19ACDC3E1435}" type="sibTrans" cxnId="{F8AD4F1A-7DC6-4214-8850-351A8625F678}">
      <dgm:prSet phldrT="5" phldr="0"/>
      <dgm:spPr/>
      <dgm:t>
        <a:bodyPr/>
        <a:lstStyle/>
        <a:p>
          <a:endParaRPr lang="en-US"/>
        </a:p>
      </dgm:t>
    </dgm:pt>
    <dgm:pt modelId="{7A5B53EC-0299-4C49-896F-B6059415E06B}" type="pres">
      <dgm:prSet presAssocID="{44AD3A0B-CB7C-4806-98D8-6A770A3ADB45}" presName="vert0" presStyleCnt="0">
        <dgm:presLayoutVars>
          <dgm:dir/>
          <dgm:animOne val="branch"/>
          <dgm:animLvl val="lvl"/>
        </dgm:presLayoutVars>
      </dgm:prSet>
      <dgm:spPr/>
    </dgm:pt>
    <dgm:pt modelId="{6870CC2A-279E-4727-AD92-467CE6B706A3}" type="pres">
      <dgm:prSet presAssocID="{F42DA0EB-0309-4909-87D2-E8ABDBD8691D}" presName="thickLine" presStyleLbl="alignNode1" presStyleIdx="0" presStyleCnt="5"/>
      <dgm:spPr/>
    </dgm:pt>
    <dgm:pt modelId="{06AA751B-046B-4B65-A709-A5106F90A527}" type="pres">
      <dgm:prSet presAssocID="{F42DA0EB-0309-4909-87D2-E8ABDBD8691D}" presName="horz1" presStyleCnt="0"/>
      <dgm:spPr/>
    </dgm:pt>
    <dgm:pt modelId="{D1106B7E-876B-49FD-A861-1DAFE2FCF8B5}" type="pres">
      <dgm:prSet presAssocID="{F42DA0EB-0309-4909-87D2-E8ABDBD8691D}" presName="tx1" presStyleLbl="revTx" presStyleIdx="0" presStyleCnt="5"/>
      <dgm:spPr/>
    </dgm:pt>
    <dgm:pt modelId="{F2A67555-44E6-4FF1-850A-985AB9C68104}" type="pres">
      <dgm:prSet presAssocID="{F42DA0EB-0309-4909-87D2-E8ABDBD8691D}" presName="vert1" presStyleCnt="0"/>
      <dgm:spPr/>
    </dgm:pt>
    <dgm:pt modelId="{13C9D63C-2944-41C9-B6DD-F0CFC84CBE13}" type="pres">
      <dgm:prSet presAssocID="{328B66C4-48F2-467C-9A0C-16BD5C413686}" presName="thickLine" presStyleLbl="alignNode1" presStyleIdx="1" presStyleCnt="5"/>
      <dgm:spPr/>
    </dgm:pt>
    <dgm:pt modelId="{D0912E04-B531-4458-9B77-747C0112BCC4}" type="pres">
      <dgm:prSet presAssocID="{328B66C4-48F2-467C-9A0C-16BD5C413686}" presName="horz1" presStyleCnt="0"/>
      <dgm:spPr/>
    </dgm:pt>
    <dgm:pt modelId="{765AAA47-8015-4A3E-B30E-9D6DC9520054}" type="pres">
      <dgm:prSet presAssocID="{328B66C4-48F2-467C-9A0C-16BD5C413686}" presName="tx1" presStyleLbl="revTx" presStyleIdx="1" presStyleCnt="5"/>
      <dgm:spPr/>
    </dgm:pt>
    <dgm:pt modelId="{DEDA7A16-DDE4-43DE-A407-4120D3F2002F}" type="pres">
      <dgm:prSet presAssocID="{328B66C4-48F2-467C-9A0C-16BD5C413686}" presName="vert1" presStyleCnt="0"/>
      <dgm:spPr/>
    </dgm:pt>
    <dgm:pt modelId="{1652FE05-46CE-4F17-B886-072B4D7D66A0}" type="pres">
      <dgm:prSet presAssocID="{E4843DD4-865A-40D6-8266-E0DB636A09D8}" presName="thickLine" presStyleLbl="alignNode1" presStyleIdx="2" presStyleCnt="5"/>
      <dgm:spPr/>
    </dgm:pt>
    <dgm:pt modelId="{669AC5BB-5523-4A99-AF21-5FCB5254B610}" type="pres">
      <dgm:prSet presAssocID="{E4843DD4-865A-40D6-8266-E0DB636A09D8}" presName="horz1" presStyleCnt="0"/>
      <dgm:spPr/>
    </dgm:pt>
    <dgm:pt modelId="{3D866402-BB23-429A-9967-12E3D9FE23D3}" type="pres">
      <dgm:prSet presAssocID="{E4843DD4-865A-40D6-8266-E0DB636A09D8}" presName="tx1" presStyleLbl="revTx" presStyleIdx="2" presStyleCnt="5"/>
      <dgm:spPr/>
    </dgm:pt>
    <dgm:pt modelId="{0A68959D-FD94-4799-8C30-75C960365C1C}" type="pres">
      <dgm:prSet presAssocID="{E4843DD4-865A-40D6-8266-E0DB636A09D8}" presName="vert1" presStyleCnt="0"/>
      <dgm:spPr/>
    </dgm:pt>
    <dgm:pt modelId="{D4F6BADF-191A-4FA6-91BA-D54C8344F3AC}" type="pres">
      <dgm:prSet presAssocID="{D1DF1017-D0DA-4C9F-8182-37DE46AA6B03}" presName="thickLine" presStyleLbl="alignNode1" presStyleIdx="3" presStyleCnt="5"/>
      <dgm:spPr/>
    </dgm:pt>
    <dgm:pt modelId="{399FA410-E102-4AD2-B68C-2F6CA563864D}" type="pres">
      <dgm:prSet presAssocID="{D1DF1017-D0DA-4C9F-8182-37DE46AA6B03}" presName="horz1" presStyleCnt="0"/>
      <dgm:spPr/>
    </dgm:pt>
    <dgm:pt modelId="{8DBB4A81-A85E-4FE6-B7A9-E40A19AE4F10}" type="pres">
      <dgm:prSet presAssocID="{D1DF1017-D0DA-4C9F-8182-37DE46AA6B03}" presName="tx1" presStyleLbl="revTx" presStyleIdx="3" presStyleCnt="5"/>
      <dgm:spPr/>
    </dgm:pt>
    <dgm:pt modelId="{D22D2298-C28B-4661-B340-B93879F23AED}" type="pres">
      <dgm:prSet presAssocID="{D1DF1017-D0DA-4C9F-8182-37DE46AA6B03}" presName="vert1" presStyleCnt="0"/>
      <dgm:spPr/>
    </dgm:pt>
    <dgm:pt modelId="{9D2F1DA4-03C5-422C-8540-498811E57A3B}" type="pres">
      <dgm:prSet presAssocID="{C582F4E6-7C52-43EC-9683-6FFD4816605D}" presName="thickLine" presStyleLbl="alignNode1" presStyleIdx="4" presStyleCnt="5"/>
      <dgm:spPr/>
    </dgm:pt>
    <dgm:pt modelId="{57061AD9-E548-4670-B0AC-86432E184EFD}" type="pres">
      <dgm:prSet presAssocID="{C582F4E6-7C52-43EC-9683-6FFD4816605D}" presName="horz1" presStyleCnt="0"/>
      <dgm:spPr/>
    </dgm:pt>
    <dgm:pt modelId="{7A992CDE-869B-4B2B-9EB2-8007DF8A7258}" type="pres">
      <dgm:prSet presAssocID="{C582F4E6-7C52-43EC-9683-6FFD4816605D}" presName="tx1" presStyleLbl="revTx" presStyleIdx="4" presStyleCnt="5"/>
      <dgm:spPr/>
    </dgm:pt>
    <dgm:pt modelId="{4E8E1147-510E-414A-92C0-E6DAB8CA4201}" type="pres">
      <dgm:prSet presAssocID="{C582F4E6-7C52-43EC-9683-6FFD4816605D}" presName="vert1" presStyleCnt="0"/>
      <dgm:spPr/>
    </dgm:pt>
  </dgm:ptLst>
  <dgm:cxnLst>
    <dgm:cxn modelId="{4E65FF00-0DAE-4545-AC71-855DB281CDA7}" type="presOf" srcId="{328B66C4-48F2-467C-9A0C-16BD5C413686}" destId="{765AAA47-8015-4A3E-B30E-9D6DC9520054}" srcOrd="0" destOrd="0" presId="urn:microsoft.com/office/officeart/2008/layout/LinedList"/>
    <dgm:cxn modelId="{F8AD4F1A-7DC6-4214-8850-351A8625F678}" srcId="{44AD3A0B-CB7C-4806-98D8-6A770A3ADB45}" destId="{C582F4E6-7C52-43EC-9683-6FFD4816605D}" srcOrd="4" destOrd="0" parTransId="{501D4E50-FA33-44B2-802B-E9E021614454}" sibTransId="{013A1219-AF5B-4EA2-BBD7-19ACDC3E1435}"/>
    <dgm:cxn modelId="{ACEA9A25-4124-4BAB-8FF5-B2EA37021BAB}" srcId="{44AD3A0B-CB7C-4806-98D8-6A770A3ADB45}" destId="{E4843DD4-865A-40D6-8266-E0DB636A09D8}" srcOrd="2" destOrd="0" parTransId="{DF705DA1-7A0B-4D0A-9241-3C22F7049201}" sibTransId="{72A76282-F994-4EFE-815E-937A87B7DACE}"/>
    <dgm:cxn modelId="{1A9F4F37-63B6-470D-9834-DD8F00C2D04D}" type="presOf" srcId="{C582F4E6-7C52-43EC-9683-6FFD4816605D}" destId="{7A992CDE-869B-4B2B-9EB2-8007DF8A7258}" srcOrd="0" destOrd="0" presId="urn:microsoft.com/office/officeart/2008/layout/LinedList"/>
    <dgm:cxn modelId="{8CBF5B47-CF38-408B-A66F-3A224C8A9412}" srcId="{44AD3A0B-CB7C-4806-98D8-6A770A3ADB45}" destId="{D1DF1017-D0DA-4C9F-8182-37DE46AA6B03}" srcOrd="3" destOrd="0" parTransId="{27DD0265-1698-4655-A4D8-11A11D3E04A7}" sibTransId="{544D5B60-3847-4C44-8380-CEE094A471EE}"/>
    <dgm:cxn modelId="{C1432D48-6BCE-4683-9681-EDB0B7564BC0}" type="presOf" srcId="{E4843DD4-865A-40D6-8266-E0DB636A09D8}" destId="{3D866402-BB23-429A-9967-12E3D9FE23D3}" srcOrd="0" destOrd="0" presId="urn:microsoft.com/office/officeart/2008/layout/LinedList"/>
    <dgm:cxn modelId="{A1B23F68-7185-4B1D-AFF5-418620FBD94E}" type="presOf" srcId="{D1DF1017-D0DA-4C9F-8182-37DE46AA6B03}" destId="{8DBB4A81-A85E-4FE6-B7A9-E40A19AE4F10}" srcOrd="0" destOrd="0" presId="urn:microsoft.com/office/officeart/2008/layout/LinedList"/>
    <dgm:cxn modelId="{12E7D053-ADC9-4963-8E05-2B11FC941FEE}" srcId="{44AD3A0B-CB7C-4806-98D8-6A770A3ADB45}" destId="{F42DA0EB-0309-4909-87D2-E8ABDBD8691D}" srcOrd="0" destOrd="0" parTransId="{88B25122-2AC9-46E9-9A87-02B2937E5134}" sibTransId="{C455120D-6870-4990-B68C-0FBEB92CA2D9}"/>
    <dgm:cxn modelId="{C4636792-08ED-4291-A0EC-52641167994C}" type="presOf" srcId="{44AD3A0B-CB7C-4806-98D8-6A770A3ADB45}" destId="{7A5B53EC-0299-4C49-896F-B6059415E06B}" srcOrd="0" destOrd="0" presId="urn:microsoft.com/office/officeart/2008/layout/LinedList"/>
    <dgm:cxn modelId="{47DAAEAB-40D9-4F45-AAB6-8F1BA8ABC929}" type="presOf" srcId="{F42DA0EB-0309-4909-87D2-E8ABDBD8691D}" destId="{D1106B7E-876B-49FD-A861-1DAFE2FCF8B5}" srcOrd="0" destOrd="0" presId="urn:microsoft.com/office/officeart/2008/layout/LinedList"/>
    <dgm:cxn modelId="{287C2FD8-50DE-469F-8F25-301DF7E78B57}" srcId="{44AD3A0B-CB7C-4806-98D8-6A770A3ADB45}" destId="{328B66C4-48F2-467C-9A0C-16BD5C413686}" srcOrd="1" destOrd="0" parTransId="{C7DEBD80-F110-4775-8912-07D9031FDB43}" sibTransId="{414DC3E2-7DAE-485C-95C1-70CAFCE36F8A}"/>
    <dgm:cxn modelId="{F080AC14-C89D-443A-B7B2-8AE7BAC5D278}" type="presParOf" srcId="{7A5B53EC-0299-4C49-896F-B6059415E06B}" destId="{6870CC2A-279E-4727-AD92-467CE6B706A3}" srcOrd="0" destOrd="0" presId="urn:microsoft.com/office/officeart/2008/layout/LinedList"/>
    <dgm:cxn modelId="{B2C3A826-7A2D-43B1-A1FE-A1F20BAA3FE8}" type="presParOf" srcId="{7A5B53EC-0299-4C49-896F-B6059415E06B}" destId="{06AA751B-046B-4B65-A709-A5106F90A527}" srcOrd="1" destOrd="0" presId="urn:microsoft.com/office/officeart/2008/layout/LinedList"/>
    <dgm:cxn modelId="{E3B69796-6641-4D2A-BB80-1E7EAFB24446}" type="presParOf" srcId="{06AA751B-046B-4B65-A709-A5106F90A527}" destId="{D1106B7E-876B-49FD-A861-1DAFE2FCF8B5}" srcOrd="0" destOrd="0" presId="urn:microsoft.com/office/officeart/2008/layout/LinedList"/>
    <dgm:cxn modelId="{E4225E59-FEEB-40F4-AEFB-27AB60681509}" type="presParOf" srcId="{06AA751B-046B-4B65-A709-A5106F90A527}" destId="{F2A67555-44E6-4FF1-850A-985AB9C68104}" srcOrd="1" destOrd="0" presId="urn:microsoft.com/office/officeart/2008/layout/LinedList"/>
    <dgm:cxn modelId="{01EE5E5C-620F-419D-824C-1A849F448CE3}" type="presParOf" srcId="{7A5B53EC-0299-4C49-896F-B6059415E06B}" destId="{13C9D63C-2944-41C9-B6DD-F0CFC84CBE13}" srcOrd="2" destOrd="0" presId="urn:microsoft.com/office/officeart/2008/layout/LinedList"/>
    <dgm:cxn modelId="{A74EF5A4-7BDE-45CF-82EE-21B724A680EB}" type="presParOf" srcId="{7A5B53EC-0299-4C49-896F-B6059415E06B}" destId="{D0912E04-B531-4458-9B77-747C0112BCC4}" srcOrd="3" destOrd="0" presId="urn:microsoft.com/office/officeart/2008/layout/LinedList"/>
    <dgm:cxn modelId="{09057814-A33D-4ECC-AB0C-DB65F29F1FFB}" type="presParOf" srcId="{D0912E04-B531-4458-9B77-747C0112BCC4}" destId="{765AAA47-8015-4A3E-B30E-9D6DC9520054}" srcOrd="0" destOrd="0" presId="urn:microsoft.com/office/officeart/2008/layout/LinedList"/>
    <dgm:cxn modelId="{B19FA712-ABC8-4F9E-A5AB-6826374BEE3B}" type="presParOf" srcId="{D0912E04-B531-4458-9B77-747C0112BCC4}" destId="{DEDA7A16-DDE4-43DE-A407-4120D3F2002F}" srcOrd="1" destOrd="0" presId="urn:microsoft.com/office/officeart/2008/layout/LinedList"/>
    <dgm:cxn modelId="{E6FD9844-8038-4B8A-9C44-7A31574144F4}" type="presParOf" srcId="{7A5B53EC-0299-4C49-896F-B6059415E06B}" destId="{1652FE05-46CE-4F17-B886-072B4D7D66A0}" srcOrd="4" destOrd="0" presId="urn:microsoft.com/office/officeart/2008/layout/LinedList"/>
    <dgm:cxn modelId="{BF4D21A4-24AC-4E81-8D63-411EED5764F0}" type="presParOf" srcId="{7A5B53EC-0299-4C49-896F-B6059415E06B}" destId="{669AC5BB-5523-4A99-AF21-5FCB5254B610}" srcOrd="5" destOrd="0" presId="urn:microsoft.com/office/officeart/2008/layout/LinedList"/>
    <dgm:cxn modelId="{537BAFEF-EF84-4CDE-A483-E528170597BD}" type="presParOf" srcId="{669AC5BB-5523-4A99-AF21-5FCB5254B610}" destId="{3D866402-BB23-429A-9967-12E3D9FE23D3}" srcOrd="0" destOrd="0" presId="urn:microsoft.com/office/officeart/2008/layout/LinedList"/>
    <dgm:cxn modelId="{EC7BCA74-78F5-49EC-816C-30961B3BC1A7}" type="presParOf" srcId="{669AC5BB-5523-4A99-AF21-5FCB5254B610}" destId="{0A68959D-FD94-4799-8C30-75C960365C1C}" srcOrd="1" destOrd="0" presId="urn:microsoft.com/office/officeart/2008/layout/LinedList"/>
    <dgm:cxn modelId="{60F73409-33B0-43B2-ACAF-7960ACAAE599}" type="presParOf" srcId="{7A5B53EC-0299-4C49-896F-B6059415E06B}" destId="{D4F6BADF-191A-4FA6-91BA-D54C8344F3AC}" srcOrd="6" destOrd="0" presId="urn:microsoft.com/office/officeart/2008/layout/LinedList"/>
    <dgm:cxn modelId="{12D73803-28B2-4902-A661-9AF3D2F04B9F}" type="presParOf" srcId="{7A5B53EC-0299-4C49-896F-B6059415E06B}" destId="{399FA410-E102-4AD2-B68C-2F6CA563864D}" srcOrd="7" destOrd="0" presId="urn:microsoft.com/office/officeart/2008/layout/LinedList"/>
    <dgm:cxn modelId="{A9C5F6C8-51B6-404E-99C3-CF15839E41A2}" type="presParOf" srcId="{399FA410-E102-4AD2-B68C-2F6CA563864D}" destId="{8DBB4A81-A85E-4FE6-B7A9-E40A19AE4F10}" srcOrd="0" destOrd="0" presId="urn:microsoft.com/office/officeart/2008/layout/LinedList"/>
    <dgm:cxn modelId="{2C99CC89-F739-48DE-9BF5-D4C6AF94FDF7}" type="presParOf" srcId="{399FA410-E102-4AD2-B68C-2F6CA563864D}" destId="{D22D2298-C28B-4661-B340-B93879F23AED}" srcOrd="1" destOrd="0" presId="urn:microsoft.com/office/officeart/2008/layout/LinedList"/>
    <dgm:cxn modelId="{78A50047-B255-4610-B59D-385BC8F02FA1}" type="presParOf" srcId="{7A5B53EC-0299-4C49-896F-B6059415E06B}" destId="{9D2F1DA4-03C5-422C-8540-498811E57A3B}" srcOrd="8" destOrd="0" presId="urn:microsoft.com/office/officeart/2008/layout/LinedList"/>
    <dgm:cxn modelId="{010873E8-98CA-4318-BD0A-F3C3C80DB4B5}" type="presParOf" srcId="{7A5B53EC-0299-4C49-896F-B6059415E06B}" destId="{57061AD9-E548-4670-B0AC-86432E184EFD}" srcOrd="9" destOrd="0" presId="urn:microsoft.com/office/officeart/2008/layout/LinedList"/>
    <dgm:cxn modelId="{56F7DA7F-61AA-49D4-9506-389B425FE10E}" type="presParOf" srcId="{57061AD9-E548-4670-B0AC-86432E184EFD}" destId="{7A992CDE-869B-4B2B-9EB2-8007DF8A7258}" srcOrd="0" destOrd="0" presId="urn:microsoft.com/office/officeart/2008/layout/LinedList"/>
    <dgm:cxn modelId="{2C398D57-CB4D-42FE-B54C-19A4EF72CB06}" type="presParOf" srcId="{57061AD9-E548-4670-B0AC-86432E184EFD}" destId="{4E8E1147-510E-414A-92C0-E6DAB8CA420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3659A2C-0EF7-4373-A464-EE14830DF061}" type="doc">
      <dgm:prSet loTypeId="urn:microsoft.com/office/officeart/2005/8/layout/default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DBD26DC6-D6D6-4A7B-B6BA-8E3942356C6C}">
      <dgm:prSet/>
      <dgm:spPr/>
      <dgm:t>
        <a:bodyPr/>
        <a:lstStyle/>
        <a:p>
          <a:r>
            <a:rPr lang="en-US" dirty="0"/>
            <a:t>What is love? What does love look like? What doesn’t love look like?</a:t>
          </a:r>
        </a:p>
      </dgm:t>
    </dgm:pt>
    <dgm:pt modelId="{7B774F43-3489-4D82-9ADA-D3DE36B0DFE7}" type="parTrans" cxnId="{3353A908-EC7D-4349-95C4-C94A27CC45F1}">
      <dgm:prSet/>
      <dgm:spPr/>
      <dgm:t>
        <a:bodyPr/>
        <a:lstStyle/>
        <a:p>
          <a:endParaRPr lang="en-US"/>
        </a:p>
      </dgm:t>
    </dgm:pt>
    <dgm:pt modelId="{64FA5CC5-910B-4143-9A44-372F914597AA}" type="sibTrans" cxnId="{3353A908-EC7D-4349-95C4-C94A27CC45F1}">
      <dgm:prSet/>
      <dgm:spPr/>
      <dgm:t>
        <a:bodyPr/>
        <a:lstStyle/>
        <a:p>
          <a:endParaRPr lang="en-US"/>
        </a:p>
      </dgm:t>
    </dgm:pt>
    <dgm:pt modelId="{037CDEA4-B0D3-4157-BC68-10ED175373BD}">
      <dgm:prSet/>
      <dgm:spPr/>
      <dgm:t>
        <a:bodyPr/>
        <a:lstStyle/>
        <a:p>
          <a:r>
            <a:rPr lang="en-US"/>
            <a:t>Who is going to love me?</a:t>
          </a:r>
        </a:p>
      </dgm:t>
    </dgm:pt>
    <dgm:pt modelId="{CDC8C406-7EC3-447A-A25C-F750B91A3ACA}" type="parTrans" cxnId="{7DD8112C-3128-479D-B5D5-664C1B6EC007}">
      <dgm:prSet/>
      <dgm:spPr/>
      <dgm:t>
        <a:bodyPr/>
        <a:lstStyle/>
        <a:p>
          <a:endParaRPr lang="en-US"/>
        </a:p>
      </dgm:t>
    </dgm:pt>
    <dgm:pt modelId="{29D891C9-1A63-465D-AA7C-5D28758CA257}" type="sibTrans" cxnId="{7DD8112C-3128-479D-B5D5-664C1B6EC007}">
      <dgm:prSet/>
      <dgm:spPr/>
      <dgm:t>
        <a:bodyPr/>
        <a:lstStyle/>
        <a:p>
          <a:endParaRPr lang="en-US"/>
        </a:p>
      </dgm:t>
    </dgm:pt>
    <dgm:pt modelId="{77BDBC1C-2D05-4962-86D8-D54E65B0DCD9}">
      <dgm:prSet/>
      <dgm:spPr/>
      <dgm:t>
        <a:bodyPr/>
        <a:lstStyle/>
        <a:p>
          <a:r>
            <a:rPr lang="en-US" dirty="0"/>
            <a:t>How do I treat my family?  My friends? My neighbor? Someone I don’t really know?  My enemy?</a:t>
          </a:r>
        </a:p>
      </dgm:t>
    </dgm:pt>
    <dgm:pt modelId="{7E1157DB-028F-4900-AEF1-D415BF35469D}" type="parTrans" cxnId="{5C1E3D95-CB42-4728-8FA1-9C2D65C7BDCE}">
      <dgm:prSet/>
      <dgm:spPr/>
      <dgm:t>
        <a:bodyPr/>
        <a:lstStyle/>
        <a:p>
          <a:endParaRPr lang="en-US"/>
        </a:p>
      </dgm:t>
    </dgm:pt>
    <dgm:pt modelId="{40D041FD-6181-4DD3-AEAE-DD2857A5021F}" type="sibTrans" cxnId="{5C1E3D95-CB42-4728-8FA1-9C2D65C7BDCE}">
      <dgm:prSet/>
      <dgm:spPr/>
      <dgm:t>
        <a:bodyPr/>
        <a:lstStyle/>
        <a:p>
          <a:endParaRPr lang="en-US"/>
        </a:p>
      </dgm:t>
    </dgm:pt>
    <dgm:pt modelId="{B45AF3FC-3619-425E-8158-5DEC65D0BC9C}">
      <dgm:prSet/>
      <dgm:spPr/>
      <dgm:t>
        <a:bodyPr/>
        <a:lstStyle/>
        <a:p>
          <a:r>
            <a:rPr lang="en-US"/>
            <a:t>How should I expect people to treat me?</a:t>
          </a:r>
        </a:p>
      </dgm:t>
    </dgm:pt>
    <dgm:pt modelId="{E9BCE065-DE50-46E4-A16A-6F3E57472C06}" type="parTrans" cxnId="{02882943-F667-4B0F-9DBD-652F969E3C55}">
      <dgm:prSet/>
      <dgm:spPr/>
      <dgm:t>
        <a:bodyPr/>
        <a:lstStyle/>
        <a:p>
          <a:endParaRPr lang="en-US"/>
        </a:p>
      </dgm:t>
    </dgm:pt>
    <dgm:pt modelId="{6BBAD009-608D-42E3-A809-4C42EF6BD451}" type="sibTrans" cxnId="{02882943-F667-4B0F-9DBD-652F969E3C55}">
      <dgm:prSet/>
      <dgm:spPr/>
      <dgm:t>
        <a:bodyPr/>
        <a:lstStyle/>
        <a:p>
          <a:endParaRPr lang="en-US"/>
        </a:p>
      </dgm:t>
    </dgm:pt>
    <dgm:pt modelId="{C74CBC30-A6C1-40F9-9C6D-4A93809DD337}">
      <dgm:prSet/>
      <dgm:spPr/>
      <dgm:t>
        <a:bodyPr/>
        <a:lstStyle/>
        <a:p>
          <a:r>
            <a:rPr lang="en-US" dirty="0"/>
            <a:t>Should I forgive them? When should I ask for forgiveness?</a:t>
          </a:r>
        </a:p>
      </dgm:t>
    </dgm:pt>
    <dgm:pt modelId="{6CEDD7E5-6DDA-4E76-85BC-9CA7BDF0D3C0}" type="parTrans" cxnId="{390B8149-2D84-489F-A93A-79206A101F11}">
      <dgm:prSet/>
      <dgm:spPr/>
      <dgm:t>
        <a:bodyPr/>
        <a:lstStyle/>
        <a:p>
          <a:endParaRPr lang="en-US"/>
        </a:p>
      </dgm:t>
    </dgm:pt>
    <dgm:pt modelId="{EE50C561-DA19-43A7-9673-F68F38D5FC2A}" type="sibTrans" cxnId="{390B8149-2D84-489F-A93A-79206A101F11}">
      <dgm:prSet/>
      <dgm:spPr/>
      <dgm:t>
        <a:bodyPr/>
        <a:lstStyle/>
        <a:p>
          <a:endParaRPr lang="en-US"/>
        </a:p>
      </dgm:t>
    </dgm:pt>
    <dgm:pt modelId="{68B51D3F-C31F-417B-9F4C-6B2293F96B4A}" type="pres">
      <dgm:prSet presAssocID="{73659A2C-0EF7-4373-A464-EE14830DF061}" presName="diagram" presStyleCnt="0">
        <dgm:presLayoutVars>
          <dgm:dir/>
          <dgm:resizeHandles val="exact"/>
        </dgm:presLayoutVars>
      </dgm:prSet>
      <dgm:spPr/>
    </dgm:pt>
    <dgm:pt modelId="{B3120763-BD56-43E5-ADC0-1BF7E6489AC3}" type="pres">
      <dgm:prSet presAssocID="{DBD26DC6-D6D6-4A7B-B6BA-8E3942356C6C}" presName="node" presStyleLbl="node1" presStyleIdx="0" presStyleCnt="5">
        <dgm:presLayoutVars>
          <dgm:bulletEnabled val="1"/>
        </dgm:presLayoutVars>
      </dgm:prSet>
      <dgm:spPr/>
    </dgm:pt>
    <dgm:pt modelId="{E5A1DCED-150F-491A-BC48-0BBB95C12776}" type="pres">
      <dgm:prSet presAssocID="{64FA5CC5-910B-4143-9A44-372F914597AA}" presName="sibTrans" presStyleCnt="0"/>
      <dgm:spPr/>
    </dgm:pt>
    <dgm:pt modelId="{03838DFB-33A5-4D4C-AA09-3A06E68AA200}" type="pres">
      <dgm:prSet presAssocID="{037CDEA4-B0D3-4157-BC68-10ED175373BD}" presName="node" presStyleLbl="node1" presStyleIdx="1" presStyleCnt="5">
        <dgm:presLayoutVars>
          <dgm:bulletEnabled val="1"/>
        </dgm:presLayoutVars>
      </dgm:prSet>
      <dgm:spPr/>
    </dgm:pt>
    <dgm:pt modelId="{A62E1CE6-2EED-4D96-96AC-214367AD5A9F}" type="pres">
      <dgm:prSet presAssocID="{29D891C9-1A63-465D-AA7C-5D28758CA257}" presName="sibTrans" presStyleCnt="0"/>
      <dgm:spPr/>
    </dgm:pt>
    <dgm:pt modelId="{AD5769B6-F30F-4EBB-809A-254A85DDBBB2}" type="pres">
      <dgm:prSet presAssocID="{77BDBC1C-2D05-4962-86D8-D54E65B0DCD9}" presName="node" presStyleLbl="node1" presStyleIdx="2" presStyleCnt="5">
        <dgm:presLayoutVars>
          <dgm:bulletEnabled val="1"/>
        </dgm:presLayoutVars>
      </dgm:prSet>
      <dgm:spPr/>
    </dgm:pt>
    <dgm:pt modelId="{839EF079-2F18-4783-9466-82BB6D59AC3F}" type="pres">
      <dgm:prSet presAssocID="{40D041FD-6181-4DD3-AEAE-DD2857A5021F}" presName="sibTrans" presStyleCnt="0"/>
      <dgm:spPr/>
    </dgm:pt>
    <dgm:pt modelId="{916F11A9-7A28-4A42-93D7-0335A7BA8B01}" type="pres">
      <dgm:prSet presAssocID="{B45AF3FC-3619-425E-8158-5DEC65D0BC9C}" presName="node" presStyleLbl="node1" presStyleIdx="3" presStyleCnt="5">
        <dgm:presLayoutVars>
          <dgm:bulletEnabled val="1"/>
        </dgm:presLayoutVars>
      </dgm:prSet>
      <dgm:spPr/>
    </dgm:pt>
    <dgm:pt modelId="{C27A4E89-7C74-48BB-8F83-AB5AD3F24C7F}" type="pres">
      <dgm:prSet presAssocID="{6BBAD009-608D-42E3-A809-4C42EF6BD451}" presName="sibTrans" presStyleCnt="0"/>
      <dgm:spPr/>
    </dgm:pt>
    <dgm:pt modelId="{00478A1D-812D-47B0-97A1-8A919F6B4099}" type="pres">
      <dgm:prSet presAssocID="{C74CBC30-A6C1-40F9-9C6D-4A93809DD337}" presName="node" presStyleLbl="node1" presStyleIdx="4" presStyleCnt="5">
        <dgm:presLayoutVars>
          <dgm:bulletEnabled val="1"/>
        </dgm:presLayoutVars>
      </dgm:prSet>
      <dgm:spPr/>
    </dgm:pt>
  </dgm:ptLst>
  <dgm:cxnLst>
    <dgm:cxn modelId="{A6163F03-EFEB-4160-B3AF-DAA94FC882B5}" type="presOf" srcId="{C74CBC30-A6C1-40F9-9C6D-4A93809DD337}" destId="{00478A1D-812D-47B0-97A1-8A919F6B4099}" srcOrd="0" destOrd="0" presId="urn:microsoft.com/office/officeart/2005/8/layout/default"/>
    <dgm:cxn modelId="{3353A908-EC7D-4349-95C4-C94A27CC45F1}" srcId="{73659A2C-0EF7-4373-A464-EE14830DF061}" destId="{DBD26DC6-D6D6-4A7B-B6BA-8E3942356C6C}" srcOrd="0" destOrd="0" parTransId="{7B774F43-3489-4D82-9ADA-D3DE36B0DFE7}" sibTransId="{64FA5CC5-910B-4143-9A44-372F914597AA}"/>
    <dgm:cxn modelId="{7DD8112C-3128-479D-B5D5-664C1B6EC007}" srcId="{73659A2C-0EF7-4373-A464-EE14830DF061}" destId="{037CDEA4-B0D3-4157-BC68-10ED175373BD}" srcOrd="1" destOrd="0" parTransId="{CDC8C406-7EC3-447A-A25C-F750B91A3ACA}" sibTransId="{29D891C9-1A63-465D-AA7C-5D28758CA257}"/>
    <dgm:cxn modelId="{5F5F0E42-8BEA-4AFB-8151-50A12E702765}" type="presOf" srcId="{B45AF3FC-3619-425E-8158-5DEC65D0BC9C}" destId="{916F11A9-7A28-4A42-93D7-0335A7BA8B01}" srcOrd="0" destOrd="0" presId="urn:microsoft.com/office/officeart/2005/8/layout/default"/>
    <dgm:cxn modelId="{02882943-F667-4B0F-9DBD-652F969E3C55}" srcId="{73659A2C-0EF7-4373-A464-EE14830DF061}" destId="{B45AF3FC-3619-425E-8158-5DEC65D0BC9C}" srcOrd="3" destOrd="0" parTransId="{E9BCE065-DE50-46E4-A16A-6F3E57472C06}" sibTransId="{6BBAD009-608D-42E3-A809-4C42EF6BD451}"/>
    <dgm:cxn modelId="{390B8149-2D84-489F-A93A-79206A101F11}" srcId="{73659A2C-0EF7-4373-A464-EE14830DF061}" destId="{C74CBC30-A6C1-40F9-9C6D-4A93809DD337}" srcOrd="4" destOrd="0" parTransId="{6CEDD7E5-6DDA-4E76-85BC-9CA7BDF0D3C0}" sibTransId="{EE50C561-DA19-43A7-9673-F68F38D5FC2A}"/>
    <dgm:cxn modelId="{76E2D483-A618-4F03-9B77-E4CFE4850666}" type="presOf" srcId="{DBD26DC6-D6D6-4A7B-B6BA-8E3942356C6C}" destId="{B3120763-BD56-43E5-ADC0-1BF7E6489AC3}" srcOrd="0" destOrd="0" presId="urn:microsoft.com/office/officeart/2005/8/layout/default"/>
    <dgm:cxn modelId="{5C1E3D95-CB42-4728-8FA1-9C2D65C7BDCE}" srcId="{73659A2C-0EF7-4373-A464-EE14830DF061}" destId="{77BDBC1C-2D05-4962-86D8-D54E65B0DCD9}" srcOrd="2" destOrd="0" parTransId="{7E1157DB-028F-4900-AEF1-D415BF35469D}" sibTransId="{40D041FD-6181-4DD3-AEAE-DD2857A5021F}"/>
    <dgm:cxn modelId="{3AA324B6-4081-42C3-B9E6-163B4ACFA509}" type="presOf" srcId="{037CDEA4-B0D3-4157-BC68-10ED175373BD}" destId="{03838DFB-33A5-4D4C-AA09-3A06E68AA200}" srcOrd="0" destOrd="0" presId="urn:microsoft.com/office/officeart/2005/8/layout/default"/>
    <dgm:cxn modelId="{11AA99C2-5901-41F8-BE7B-6393ADB2FAE1}" type="presOf" srcId="{73659A2C-0EF7-4373-A464-EE14830DF061}" destId="{68B51D3F-C31F-417B-9F4C-6B2293F96B4A}" srcOrd="0" destOrd="0" presId="urn:microsoft.com/office/officeart/2005/8/layout/default"/>
    <dgm:cxn modelId="{08A21AC7-1321-4A23-8C5A-DB344EF3B3FA}" type="presOf" srcId="{77BDBC1C-2D05-4962-86D8-D54E65B0DCD9}" destId="{AD5769B6-F30F-4EBB-809A-254A85DDBBB2}" srcOrd="0" destOrd="0" presId="urn:microsoft.com/office/officeart/2005/8/layout/default"/>
    <dgm:cxn modelId="{48797776-1350-4652-9333-6D0AD285281B}" type="presParOf" srcId="{68B51D3F-C31F-417B-9F4C-6B2293F96B4A}" destId="{B3120763-BD56-43E5-ADC0-1BF7E6489AC3}" srcOrd="0" destOrd="0" presId="urn:microsoft.com/office/officeart/2005/8/layout/default"/>
    <dgm:cxn modelId="{FCA65EC0-501F-448B-B94C-0E37C9958DFD}" type="presParOf" srcId="{68B51D3F-C31F-417B-9F4C-6B2293F96B4A}" destId="{E5A1DCED-150F-491A-BC48-0BBB95C12776}" srcOrd="1" destOrd="0" presId="urn:microsoft.com/office/officeart/2005/8/layout/default"/>
    <dgm:cxn modelId="{7E76B370-A12C-49DD-8805-F68D981A8450}" type="presParOf" srcId="{68B51D3F-C31F-417B-9F4C-6B2293F96B4A}" destId="{03838DFB-33A5-4D4C-AA09-3A06E68AA200}" srcOrd="2" destOrd="0" presId="urn:microsoft.com/office/officeart/2005/8/layout/default"/>
    <dgm:cxn modelId="{A0442BB3-A6E5-422C-B32F-2EB99AC97D3A}" type="presParOf" srcId="{68B51D3F-C31F-417B-9F4C-6B2293F96B4A}" destId="{A62E1CE6-2EED-4D96-96AC-214367AD5A9F}" srcOrd="3" destOrd="0" presId="urn:microsoft.com/office/officeart/2005/8/layout/default"/>
    <dgm:cxn modelId="{5DAE6AB2-918F-455D-8A0D-D7442D7B826A}" type="presParOf" srcId="{68B51D3F-C31F-417B-9F4C-6B2293F96B4A}" destId="{AD5769B6-F30F-4EBB-809A-254A85DDBBB2}" srcOrd="4" destOrd="0" presId="urn:microsoft.com/office/officeart/2005/8/layout/default"/>
    <dgm:cxn modelId="{3EBDC63A-A97B-43AF-9A9D-F6851EDB0C32}" type="presParOf" srcId="{68B51D3F-C31F-417B-9F4C-6B2293F96B4A}" destId="{839EF079-2F18-4783-9466-82BB6D59AC3F}" srcOrd="5" destOrd="0" presId="urn:microsoft.com/office/officeart/2005/8/layout/default"/>
    <dgm:cxn modelId="{F8316952-AD0A-4EB5-BAEF-A81192EE9309}" type="presParOf" srcId="{68B51D3F-C31F-417B-9F4C-6B2293F96B4A}" destId="{916F11A9-7A28-4A42-93D7-0335A7BA8B01}" srcOrd="6" destOrd="0" presId="urn:microsoft.com/office/officeart/2005/8/layout/default"/>
    <dgm:cxn modelId="{382F1752-2360-4ED8-AEED-DD7B48732F07}" type="presParOf" srcId="{68B51D3F-C31F-417B-9F4C-6B2293F96B4A}" destId="{C27A4E89-7C74-48BB-8F83-AB5AD3F24C7F}" srcOrd="7" destOrd="0" presId="urn:microsoft.com/office/officeart/2005/8/layout/default"/>
    <dgm:cxn modelId="{0662C3C2-BC92-4F56-B186-12235A9A422E}" type="presParOf" srcId="{68B51D3F-C31F-417B-9F4C-6B2293F96B4A}" destId="{00478A1D-812D-47B0-97A1-8A919F6B4099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3659A2C-0EF7-4373-A464-EE14830DF061}" type="doc">
      <dgm:prSet loTypeId="urn:microsoft.com/office/officeart/2005/8/layout/default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DBD26DC6-D6D6-4A7B-B6BA-8E3942356C6C}">
      <dgm:prSet custT="1"/>
      <dgm:spPr/>
      <dgm:t>
        <a:bodyPr/>
        <a:lstStyle/>
        <a:p>
          <a:r>
            <a:rPr lang="en-US" sz="2000" dirty="0"/>
            <a:t>What is the “Good Life?”</a:t>
          </a:r>
        </a:p>
      </dgm:t>
    </dgm:pt>
    <dgm:pt modelId="{7B774F43-3489-4D82-9ADA-D3DE36B0DFE7}" type="parTrans" cxnId="{3353A908-EC7D-4349-95C4-C94A27CC45F1}">
      <dgm:prSet/>
      <dgm:spPr/>
      <dgm:t>
        <a:bodyPr/>
        <a:lstStyle/>
        <a:p>
          <a:endParaRPr lang="en-US"/>
        </a:p>
      </dgm:t>
    </dgm:pt>
    <dgm:pt modelId="{64FA5CC5-910B-4143-9A44-372F914597AA}" type="sibTrans" cxnId="{3353A908-EC7D-4349-95C4-C94A27CC45F1}">
      <dgm:prSet/>
      <dgm:spPr/>
      <dgm:t>
        <a:bodyPr/>
        <a:lstStyle/>
        <a:p>
          <a:endParaRPr lang="en-US"/>
        </a:p>
      </dgm:t>
    </dgm:pt>
    <dgm:pt modelId="{037CDEA4-B0D3-4157-BC68-10ED175373BD}">
      <dgm:prSet custT="1"/>
      <dgm:spPr/>
      <dgm:t>
        <a:bodyPr/>
        <a:lstStyle/>
        <a:p>
          <a:r>
            <a:rPr lang="en-US" sz="2000" dirty="0"/>
            <a:t>What kind of life will make me happy? Bring me peace? Bring me joy? </a:t>
          </a:r>
        </a:p>
      </dgm:t>
    </dgm:pt>
    <dgm:pt modelId="{CDC8C406-7EC3-447A-A25C-F750B91A3ACA}" type="parTrans" cxnId="{7DD8112C-3128-479D-B5D5-664C1B6EC007}">
      <dgm:prSet/>
      <dgm:spPr/>
      <dgm:t>
        <a:bodyPr/>
        <a:lstStyle/>
        <a:p>
          <a:endParaRPr lang="en-US"/>
        </a:p>
      </dgm:t>
    </dgm:pt>
    <dgm:pt modelId="{29D891C9-1A63-465D-AA7C-5D28758CA257}" type="sibTrans" cxnId="{7DD8112C-3128-479D-B5D5-664C1B6EC007}">
      <dgm:prSet/>
      <dgm:spPr/>
      <dgm:t>
        <a:bodyPr/>
        <a:lstStyle/>
        <a:p>
          <a:endParaRPr lang="en-US"/>
        </a:p>
      </dgm:t>
    </dgm:pt>
    <dgm:pt modelId="{B45AF3FC-3619-425E-8158-5DEC65D0BC9C}">
      <dgm:prSet custT="1"/>
      <dgm:spPr/>
      <dgm:t>
        <a:bodyPr/>
        <a:lstStyle/>
        <a:p>
          <a:r>
            <a:rPr lang="en-US" sz="2000" dirty="0"/>
            <a:t>Can I change? Can I get better? Can I become a different person?</a:t>
          </a:r>
        </a:p>
      </dgm:t>
    </dgm:pt>
    <dgm:pt modelId="{E9BCE065-DE50-46E4-A16A-6F3E57472C06}" type="parTrans" cxnId="{02882943-F667-4B0F-9DBD-652F969E3C55}">
      <dgm:prSet/>
      <dgm:spPr/>
      <dgm:t>
        <a:bodyPr/>
        <a:lstStyle/>
        <a:p>
          <a:endParaRPr lang="en-US"/>
        </a:p>
      </dgm:t>
    </dgm:pt>
    <dgm:pt modelId="{6BBAD009-608D-42E3-A809-4C42EF6BD451}" type="sibTrans" cxnId="{02882943-F667-4B0F-9DBD-652F969E3C55}">
      <dgm:prSet/>
      <dgm:spPr/>
      <dgm:t>
        <a:bodyPr/>
        <a:lstStyle/>
        <a:p>
          <a:endParaRPr lang="en-US"/>
        </a:p>
      </dgm:t>
    </dgm:pt>
    <dgm:pt modelId="{C74CBC30-A6C1-40F9-9C6D-4A93809DD337}">
      <dgm:prSet custT="1"/>
      <dgm:spPr/>
      <dgm:t>
        <a:bodyPr/>
        <a:lstStyle/>
        <a:p>
          <a:r>
            <a:rPr lang="en-US" sz="2000" dirty="0"/>
            <a:t>How do I avoid the mistakes of my parents? </a:t>
          </a:r>
        </a:p>
      </dgm:t>
    </dgm:pt>
    <dgm:pt modelId="{6CEDD7E5-6DDA-4E76-85BC-9CA7BDF0D3C0}" type="parTrans" cxnId="{390B8149-2D84-489F-A93A-79206A101F11}">
      <dgm:prSet/>
      <dgm:spPr/>
      <dgm:t>
        <a:bodyPr/>
        <a:lstStyle/>
        <a:p>
          <a:endParaRPr lang="en-US"/>
        </a:p>
      </dgm:t>
    </dgm:pt>
    <dgm:pt modelId="{EE50C561-DA19-43A7-9673-F68F38D5FC2A}" type="sibTrans" cxnId="{390B8149-2D84-489F-A93A-79206A101F11}">
      <dgm:prSet/>
      <dgm:spPr/>
      <dgm:t>
        <a:bodyPr/>
        <a:lstStyle/>
        <a:p>
          <a:endParaRPr lang="en-US"/>
        </a:p>
      </dgm:t>
    </dgm:pt>
    <dgm:pt modelId="{908BA972-2378-4028-9F68-CF2E6EFF407E}">
      <dgm:prSet custT="1"/>
      <dgm:spPr/>
      <dgm:t>
        <a:bodyPr/>
        <a:lstStyle/>
        <a:p>
          <a:r>
            <a:rPr lang="en-US" sz="2000" dirty="0"/>
            <a:t>What do I do with regrets? With guilt? With shame? With worry?</a:t>
          </a:r>
        </a:p>
      </dgm:t>
    </dgm:pt>
    <dgm:pt modelId="{0D911AD9-6678-43D3-8FA7-BD6E17354436}" type="parTrans" cxnId="{C2E971F5-2894-4E9D-986E-03826362A3EE}">
      <dgm:prSet/>
      <dgm:spPr/>
      <dgm:t>
        <a:bodyPr/>
        <a:lstStyle/>
        <a:p>
          <a:endParaRPr lang="en-US"/>
        </a:p>
      </dgm:t>
    </dgm:pt>
    <dgm:pt modelId="{DAB565E1-7D7B-4CE2-A0C6-1642CA1B6473}" type="sibTrans" cxnId="{C2E971F5-2894-4E9D-986E-03826362A3EE}">
      <dgm:prSet/>
      <dgm:spPr/>
      <dgm:t>
        <a:bodyPr/>
        <a:lstStyle/>
        <a:p>
          <a:endParaRPr lang="en-US"/>
        </a:p>
      </dgm:t>
    </dgm:pt>
    <dgm:pt modelId="{68B51D3F-C31F-417B-9F4C-6B2293F96B4A}" type="pres">
      <dgm:prSet presAssocID="{73659A2C-0EF7-4373-A464-EE14830DF061}" presName="diagram" presStyleCnt="0">
        <dgm:presLayoutVars>
          <dgm:dir/>
          <dgm:resizeHandles val="exact"/>
        </dgm:presLayoutVars>
      </dgm:prSet>
      <dgm:spPr/>
    </dgm:pt>
    <dgm:pt modelId="{B3120763-BD56-43E5-ADC0-1BF7E6489AC3}" type="pres">
      <dgm:prSet presAssocID="{DBD26DC6-D6D6-4A7B-B6BA-8E3942356C6C}" presName="node" presStyleLbl="node1" presStyleIdx="0" presStyleCnt="5">
        <dgm:presLayoutVars>
          <dgm:bulletEnabled val="1"/>
        </dgm:presLayoutVars>
      </dgm:prSet>
      <dgm:spPr/>
    </dgm:pt>
    <dgm:pt modelId="{E5A1DCED-150F-491A-BC48-0BBB95C12776}" type="pres">
      <dgm:prSet presAssocID="{64FA5CC5-910B-4143-9A44-372F914597AA}" presName="sibTrans" presStyleCnt="0"/>
      <dgm:spPr/>
    </dgm:pt>
    <dgm:pt modelId="{03838DFB-33A5-4D4C-AA09-3A06E68AA200}" type="pres">
      <dgm:prSet presAssocID="{037CDEA4-B0D3-4157-BC68-10ED175373BD}" presName="node" presStyleLbl="node1" presStyleIdx="1" presStyleCnt="5">
        <dgm:presLayoutVars>
          <dgm:bulletEnabled val="1"/>
        </dgm:presLayoutVars>
      </dgm:prSet>
      <dgm:spPr/>
    </dgm:pt>
    <dgm:pt modelId="{A62E1CE6-2EED-4D96-96AC-214367AD5A9F}" type="pres">
      <dgm:prSet presAssocID="{29D891C9-1A63-465D-AA7C-5D28758CA257}" presName="sibTrans" presStyleCnt="0"/>
      <dgm:spPr/>
    </dgm:pt>
    <dgm:pt modelId="{916F11A9-7A28-4A42-93D7-0335A7BA8B01}" type="pres">
      <dgm:prSet presAssocID="{B45AF3FC-3619-425E-8158-5DEC65D0BC9C}" presName="node" presStyleLbl="node1" presStyleIdx="2" presStyleCnt="5">
        <dgm:presLayoutVars>
          <dgm:bulletEnabled val="1"/>
        </dgm:presLayoutVars>
      </dgm:prSet>
      <dgm:spPr/>
    </dgm:pt>
    <dgm:pt modelId="{C27A4E89-7C74-48BB-8F83-AB5AD3F24C7F}" type="pres">
      <dgm:prSet presAssocID="{6BBAD009-608D-42E3-A809-4C42EF6BD451}" presName="sibTrans" presStyleCnt="0"/>
      <dgm:spPr/>
    </dgm:pt>
    <dgm:pt modelId="{00478A1D-812D-47B0-97A1-8A919F6B4099}" type="pres">
      <dgm:prSet presAssocID="{C74CBC30-A6C1-40F9-9C6D-4A93809DD337}" presName="node" presStyleLbl="node1" presStyleIdx="3" presStyleCnt="5">
        <dgm:presLayoutVars>
          <dgm:bulletEnabled val="1"/>
        </dgm:presLayoutVars>
      </dgm:prSet>
      <dgm:spPr/>
    </dgm:pt>
    <dgm:pt modelId="{B4078894-F321-4529-866B-9138DC0BC305}" type="pres">
      <dgm:prSet presAssocID="{EE50C561-DA19-43A7-9673-F68F38D5FC2A}" presName="sibTrans" presStyleCnt="0"/>
      <dgm:spPr/>
    </dgm:pt>
    <dgm:pt modelId="{65F33590-819F-48F7-AC87-7962F16DE454}" type="pres">
      <dgm:prSet presAssocID="{908BA972-2378-4028-9F68-CF2E6EFF407E}" presName="node" presStyleLbl="node1" presStyleIdx="4" presStyleCnt="5">
        <dgm:presLayoutVars>
          <dgm:bulletEnabled val="1"/>
        </dgm:presLayoutVars>
      </dgm:prSet>
      <dgm:spPr/>
    </dgm:pt>
  </dgm:ptLst>
  <dgm:cxnLst>
    <dgm:cxn modelId="{A6163F03-EFEB-4160-B3AF-DAA94FC882B5}" type="presOf" srcId="{C74CBC30-A6C1-40F9-9C6D-4A93809DD337}" destId="{00478A1D-812D-47B0-97A1-8A919F6B4099}" srcOrd="0" destOrd="0" presId="urn:microsoft.com/office/officeart/2005/8/layout/default"/>
    <dgm:cxn modelId="{3353A908-EC7D-4349-95C4-C94A27CC45F1}" srcId="{73659A2C-0EF7-4373-A464-EE14830DF061}" destId="{DBD26DC6-D6D6-4A7B-B6BA-8E3942356C6C}" srcOrd="0" destOrd="0" parTransId="{7B774F43-3489-4D82-9ADA-D3DE36B0DFE7}" sibTransId="{64FA5CC5-910B-4143-9A44-372F914597AA}"/>
    <dgm:cxn modelId="{63B5901C-773D-4F2C-9177-22A72ABCE6A9}" type="presOf" srcId="{908BA972-2378-4028-9F68-CF2E6EFF407E}" destId="{65F33590-819F-48F7-AC87-7962F16DE454}" srcOrd="0" destOrd="0" presId="urn:microsoft.com/office/officeart/2005/8/layout/default"/>
    <dgm:cxn modelId="{7DD8112C-3128-479D-B5D5-664C1B6EC007}" srcId="{73659A2C-0EF7-4373-A464-EE14830DF061}" destId="{037CDEA4-B0D3-4157-BC68-10ED175373BD}" srcOrd="1" destOrd="0" parTransId="{CDC8C406-7EC3-447A-A25C-F750B91A3ACA}" sibTransId="{29D891C9-1A63-465D-AA7C-5D28758CA257}"/>
    <dgm:cxn modelId="{5F5F0E42-8BEA-4AFB-8151-50A12E702765}" type="presOf" srcId="{B45AF3FC-3619-425E-8158-5DEC65D0BC9C}" destId="{916F11A9-7A28-4A42-93D7-0335A7BA8B01}" srcOrd="0" destOrd="0" presId="urn:microsoft.com/office/officeart/2005/8/layout/default"/>
    <dgm:cxn modelId="{02882943-F667-4B0F-9DBD-652F969E3C55}" srcId="{73659A2C-0EF7-4373-A464-EE14830DF061}" destId="{B45AF3FC-3619-425E-8158-5DEC65D0BC9C}" srcOrd="2" destOrd="0" parTransId="{E9BCE065-DE50-46E4-A16A-6F3E57472C06}" sibTransId="{6BBAD009-608D-42E3-A809-4C42EF6BD451}"/>
    <dgm:cxn modelId="{390B8149-2D84-489F-A93A-79206A101F11}" srcId="{73659A2C-0EF7-4373-A464-EE14830DF061}" destId="{C74CBC30-A6C1-40F9-9C6D-4A93809DD337}" srcOrd="3" destOrd="0" parTransId="{6CEDD7E5-6DDA-4E76-85BC-9CA7BDF0D3C0}" sibTransId="{EE50C561-DA19-43A7-9673-F68F38D5FC2A}"/>
    <dgm:cxn modelId="{76E2D483-A618-4F03-9B77-E4CFE4850666}" type="presOf" srcId="{DBD26DC6-D6D6-4A7B-B6BA-8E3942356C6C}" destId="{B3120763-BD56-43E5-ADC0-1BF7E6489AC3}" srcOrd="0" destOrd="0" presId="urn:microsoft.com/office/officeart/2005/8/layout/default"/>
    <dgm:cxn modelId="{3AA324B6-4081-42C3-B9E6-163B4ACFA509}" type="presOf" srcId="{037CDEA4-B0D3-4157-BC68-10ED175373BD}" destId="{03838DFB-33A5-4D4C-AA09-3A06E68AA200}" srcOrd="0" destOrd="0" presId="urn:microsoft.com/office/officeart/2005/8/layout/default"/>
    <dgm:cxn modelId="{11AA99C2-5901-41F8-BE7B-6393ADB2FAE1}" type="presOf" srcId="{73659A2C-0EF7-4373-A464-EE14830DF061}" destId="{68B51D3F-C31F-417B-9F4C-6B2293F96B4A}" srcOrd="0" destOrd="0" presId="urn:microsoft.com/office/officeart/2005/8/layout/default"/>
    <dgm:cxn modelId="{C2E971F5-2894-4E9D-986E-03826362A3EE}" srcId="{73659A2C-0EF7-4373-A464-EE14830DF061}" destId="{908BA972-2378-4028-9F68-CF2E6EFF407E}" srcOrd="4" destOrd="0" parTransId="{0D911AD9-6678-43D3-8FA7-BD6E17354436}" sibTransId="{DAB565E1-7D7B-4CE2-A0C6-1642CA1B6473}"/>
    <dgm:cxn modelId="{48797776-1350-4652-9333-6D0AD285281B}" type="presParOf" srcId="{68B51D3F-C31F-417B-9F4C-6B2293F96B4A}" destId="{B3120763-BD56-43E5-ADC0-1BF7E6489AC3}" srcOrd="0" destOrd="0" presId="urn:microsoft.com/office/officeart/2005/8/layout/default"/>
    <dgm:cxn modelId="{FCA65EC0-501F-448B-B94C-0E37C9958DFD}" type="presParOf" srcId="{68B51D3F-C31F-417B-9F4C-6B2293F96B4A}" destId="{E5A1DCED-150F-491A-BC48-0BBB95C12776}" srcOrd="1" destOrd="0" presId="urn:microsoft.com/office/officeart/2005/8/layout/default"/>
    <dgm:cxn modelId="{7E76B370-A12C-49DD-8805-F68D981A8450}" type="presParOf" srcId="{68B51D3F-C31F-417B-9F4C-6B2293F96B4A}" destId="{03838DFB-33A5-4D4C-AA09-3A06E68AA200}" srcOrd="2" destOrd="0" presId="urn:microsoft.com/office/officeart/2005/8/layout/default"/>
    <dgm:cxn modelId="{A0442BB3-A6E5-422C-B32F-2EB99AC97D3A}" type="presParOf" srcId="{68B51D3F-C31F-417B-9F4C-6B2293F96B4A}" destId="{A62E1CE6-2EED-4D96-96AC-214367AD5A9F}" srcOrd="3" destOrd="0" presId="urn:microsoft.com/office/officeart/2005/8/layout/default"/>
    <dgm:cxn modelId="{F8316952-AD0A-4EB5-BAEF-A81192EE9309}" type="presParOf" srcId="{68B51D3F-C31F-417B-9F4C-6B2293F96B4A}" destId="{916F11A9-7A28-4A42-93D7-0335A7BA8B01}" srcOrd="4" destOrd="0" presId="urn:microsoft.com/office/officeart/2005/8/layout/default"/>
    <dgm:cxn modelId="{382F1752-2360-4ED8-AEED-DD7B48732F07}" type="presParOf" srcId="{68B51D3F-C31F-417B-9F4C-6B2293F96B4A}" destId="{C27A4E89-7C74-48BB-8F83-AB5AD3F24C7F}" srcOrd="5" destOrd="0" presId="urn:microsoft.com/office/officeart/2005/8/layout/default"/>
    <dgm:cxn modelId="{0662C3C2-BC92-4F56-B186-12235A9A422E}" type="presParOf" srcId="{68B51D3F-C31F-417B-9F4C-6B2293F96B4A}" destId="{00478A1D-812D-47B0-97A1-8A919F6B4099}" srcOrd="6" destOrd="0" presId="urn:microsoft.com/office/officeart/2005/8/layout/default"/>
    <dgm:cxn modelId="{D08C1FC1-7609-49E7-8DB8-E899BA2F5295}" type="presParOf" srcId="{68B51D3F-C31F-417B-9F4C-6B2293F96B4A}" destId="{B4078894-F321-4529-866B-9138DC0BC305}" srcOrd="7" destOrd="0" presId="urn:microsoft.com/office/officeart/2005/8/layout/default"/>
    <dgm:cxn modelId="{6EEE57AE-CF45-4215-BB3C-DB92C49C577F}" type="presParOf" srcId="{68B51D3F-C31F-417B-9F4C-6B2293F96B4A}" destId="{65F33590-819F-48F7-AC87-7962F16DE454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3659A2C-0EF7-4373-A464-EE14830DF061}" type="doc">
      <dgm:prSet loTypeId="urn:microsoft.com/office/officeart/2005/8/layout/default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DBD26DC6-D6D6-4A7B-B6BA-8E3942356C6C}">
      <dgm:prSet custT="1"/>
      <dgm:spPr/>
      <dgm:t>
        <a:bodyPr/>
        <a:lstStyle/>
        <a:p>
          <a:r>
            <a:rPr lang="en-US" sz="2000" dirty="0"/>
            <a:t>How should I spend my time?</a:t>
          </a:r>
        </a:p>
      </dgm:t>
    </dgm:pt>
    <dgm:pt modelId="{7B774F43-3489-4D82-9ADA-D3DE36B0DFE7}" type="parTrans" cxnId="{3353A908-EC7D-4349-95C4-C94A27CC45F1}">
      <dgm:prSet/>
      <dgm:spPr/>
      <dgm:t>
        <a:bodyPr/>
        <a:lstStyle/>
        <a:p>
          <a:endParaRPr lang="en-US"/>
        </a:p>
      </dgm:t>
    </dgm:pt>
    <dgm:pt modelId="{64FA5CC5-910B-4143-9A44-372F914597AA}" type="sibTrans" cxnId="{3353A908-EC7D-4349-95C4-C94A27CC45F1}">
      <dgm:prSet/>
      <dgm:spPr/>
      <dgm:t>
        <a:bodyPr/>
        <a:lstStyle/>
        <a:p>
          <a:endParaRPr lang="en-US"/>
        </a:p>
      </dgm:t>
    </dgm:pt>
    <dgm:pt modelId="{037CDEA4-B0D3-4157-BC68-10ED175373BD}">
      <dgm:prSet custT="1"/>
      <dgm:spPr/>
      <dgm:t>
        <a:bodyPr/>
        <a:lstStyle/>
        <a:p>
          <a:r>
            <a:rPr lang="en-US" sz="2000" dirty="0"/>
            <a:t>What is worth my effort and energy?</a:t>
          </a:r>
        </a:p>
      </dgm:t>
    </dgm:pt>
    <dgm:pt modelId="{CDC8C406-7EC3-447A-A25C-F750B91A3ACA}" type="parTrans" cxnId="{7DD8112C-3128-479D-B5D5-664C1B6EC007}">
      <dgm:prSet/>
      <dgm:spPr/>
      <dgm:t>
        <a:bodyPr/>
        <a:lstStyle/>
        <a:p>
          <a:endParaRPr lang="en-US"/>
        </a:p>
      </dgm:t>
    </dgm:pt>
    <dgm:pt modelId="{29D891C9-1A63-465D-AA7C-5D28758CA257}" type="sibTrans" cxnId="{7DD8112C-3128-479D-B5D5-664C1B6EC007}">
      <dgm:prSet/>
      <dgm:spPr/>
      <dgm:t>
        <a:bodyPr/>
        <a:lstStyle/>
        <a:p>
          <a:endParaRPr lang="en-US"/>
        </a:p>
      </dgm:t>
    </dgm:pt>
    <dgm:pt modelId="{77BDBC1C-2D05-4962-86D8-D54E65B0DCD9}">
      <dgm:prSet custT="1"/>
      <dgm:spPr/>
      <dgm:t>
        <a:bodyPr/>
        <a:lstStyle/>
        <a:p>
          <a:r>
            <a:rPr lang="en-US" sz="2000" dirty="0"/>
            <a:t>What should I value?</a:t>
          </a:r>
        </a:p>
      </dgm:t>
    </dgm:pt>
    <dgm:pt modelId="{7E1157DB-028F-4900-AEF1-D415BF35469D}" type="parTrans" cxnId="{5C1E3D95-CB42-4728-8FA1-9C2D65C7BDCE}">
      <dgm:prSet/>
      <dgm:spPr/>
      <dgm:t>
        <a:bodyPr/>
        <a:lstStyle/>
        <a:p>
          <a:endParaRPr lang="en-US"/>
        </a:p>
      </dgm:t>
    </dgm:pt>
    <dgm:pt modelId="{40D041FD-6181-4DD3-AEAE-DD2857A5021F}" type="sibTrans" cxnId="{5C1E3D95-CB42-4728-8FA1-9C2D65C7BDCE}">
      <dgm:prSet/>
      <dgm:spPr/>
      <dgm:t>
        <a:bodyPr/>
        <a:lstStyle/>
        <a:p>
          <a:endParaRPr lang="en-US"/>
        </a:p>
      </dgm:t>
    </dgm:pt>
    <dgm:pt modelId="{B45AF3FC-3619-425E-8158-5DEC65D0BC9C}">
      <dgm:prSet custT="1"/>
      <dgm:spPr/>
      <dgm:t>
        <a:bodyPr/>
        <a:lstStyle/>
        <a:p>
          <a:r>
            <a:rPr lang="en-US" sz="2000" dirty="0"/>
            <a:t>How do I live a balanced life?</a:t>
          </a:r>
        </a:p>
      </dgm:t>
    </dgm:pt>
    <dgm:pt modelId="{E9BCE065-DE50-46E4-A16A-6F3E57472C06}" type="parTrans" cxnId="{02882943-F667-4B0F-9DBD-652F969E3C55}">
      <dgm:prSet/>
      <dgm:spPr/>
      <dgm:t>
        <a:bodyPr/>
        <a:lstStyle/>
        <a:p>
          <a:endParaRPr lang="en-US"/>
        </a:p>
      </dgm:t>
    </dgm:pt>
    <dgm:pt modelId="{6BBAD009-608D-42E3-A809-4C42EF6BD451}" type="sibTrans" cxnId="{02882943-F667-4B0F-9DBD-652F969E3C55}">
      <dgm:prSet/>
      <dgm:spPr/>
      <dgm:t>
        <a:bodyPr/>
        <a:lstStyle/>
        <a:p>
          <a:endParaRPr lang="en-US"/>
        </a:p>
      </dgm:t>
    </dgm:pt>
    <dgm:pt modelId="{C74CBC30-A6C1-40F9-9C6D-4A93809DD337}">
      <dgm:prSet custT="1"/>
      <dgm:spPr/>
      <dgm:t>
        <a:bodyPr/>
        <a:lstStyle/>
        <a:p>
          <a:r>
            <a:rPr lang="en-US" sz="2000" dirty="0"/>
            <a:t>How do I deal with failure? With success?</a:t>
          </a:r>
        </a:p>
      </dgm:t>
    </dgm:pt>
    <dgm:pt modelId="{6CEDD7E5-6DDA-4E76-85BC-9CA7BDF0D3C0}" type="parTrans" cxnId="{390B8149-2D84-489F-A93A-79206A101F11}">
      <dgm:prSet/>
      <dgm:spPr/>
      <dgm:t>
        <a:bodyPr/>
        <a:lstStyle/>
        <a:p>
          <a:endParaRPr lang="en-US"/>
        </a:p>
      </dgm:t>
    </dgm:pt>
    <dgm:pt modelId="{EE50C561-DA19-43A7-9673-F68F38D5FC2A}" type="sibTrans" cxnId="{390B8149-2D84-489F-A93A-79206A101F11}">
      <dgm:prSet/>
      <dgm:spPr/>
      <dgm:t>
        <a:bodyPr/>
        <a:lstStyle/>
        <a:p>
          <a:endParaRPr lang="en-US"/>
        </a:p>
      </dgm:t>
    </dgm:pt>
    <dgm:pt modelId="{68B51D3F-C31F-417B-9F4C-6B2293F96B4A}" type="pres">
      <dgm:prSet presAssocID="{73659A2C-0EF7-4373-A464-EE14830DF061}" presName="diagram" presStyleCnt="0">
        <dgm:presLayoutVars>
          <dgm:dir/>
          <dgm:resizeHandles val="exact"/>
        </dgm:presLayoutVars>
      </dgm:prSet>
      <dgm:spPr/>
    </dgm:pt>
    <dgm:pt modelId="{B3120763-BD56-43E5-ADC0-1BF7E6489AC3}" type="pres">
      <dgm:prSet presAssocID="{DBD26DC6-D6D6-4A7B-B6BA-8E3942356C6C}" presName="node" presStyleLbl="node1" presStyleIdx="0" presStyleCnt="5">
        <dgm:presLayoutVars>
          <dgm:bulletEnabled val="1"/>
        </dgm:presLayoutVars>
      </dgm:prSet>
      <dgm:spPr/>
    </dgm:pt>
    <dgm:pt modelId="{E5A1DCED-150F-491A-BC48-0BBB95C12776}" type="pres">
      <dgm:prSet presAssocID="{64FA5CC5-910B-4143-9A44-372F914597AA}" presName="sibTrans" presStyleCnt="0"/>
      <dgm:spPr/>
    </dgm:pt>
    <dgm:pt modelId="{03838DFB-33A5-4D4C-AA09-3A06E68AA200}" type="pres">
      <dgm:prSet presAssocID="{037CDEA4-B0D3-4157-BC68-10ED175373BD}" presName="node" presStyleLbl="node1" presStyleIdx="1" presStyleCnt="5">
        <dgm:presLayoutVars>
          <dgm:bulletEnabled val="1"/>
        </dgm:presLayoutVars>
      </dgm:prSet>
      <dgm:spPr/>
    </dgm:pt>
    <dgm:pt modelId="{A62E1CE6-2EED-4D96-96AC-214367AD5A9F}" type="pres">
      <dgm:prSet presAssocID="{29D891C9-1A63-465D-AA7C-5D28758CA257}" presName="sibTrans" presStyleCnt="0"/>
      <dgm:spPr/>
    </dgm:pt>
    <dgm:pt modelId="{AD5769B6-F30F-4EBB-809A-254A85DDBBB2}" type="pres">
      <dgm:prSet presAssocID="{77BDBC1C-2D05-4962-86D8-D54E65B0DCD9}" presName="node" presStyleLbl="node1" presStyleIdx="2" presStyleCnt="5">
        <dgm:presLayoutVars>
          <dgm:bulletEnabled val="1"/>
        </dgm:presLayoutVars>
      </dgm:prSet>
      <dgm:spPr/>
    </dgm:pt>
    <dgm:pt modelId="{839EF079-2F18-4783-9466-82BB6D59AC3F}" type="pres">
      <dgm:prSet presAssocID="{40D041FD-6181-4DD3-AEAE-DD2857A5021F}" presName="sibTrans" presStyleCnt="0"/>
      <dgm:spPr/>
    </dgm:pt>
    <dgm:pt modelId="{916F11A9-7A28-4A42-93D7-0335A7BA8B01}" type="pres">
      <dgm:prSet presAssocID="{B45AF3FC-3619-425E-8158-5DEC65D0BC9C}" presName="node" presStyleLbl="node1" presStyleIdx="3" presStyleCnt="5">
        <dgm:presLayoutVars>
          <dgm:bulletEnabled val="1"/>
        </dgm:presLayoutVars>
      </dgm:prSet>
      <dgm:spPr/>
    </dgm:pt>
    <dgm:pt modelId="{C27A4E89-7C74-48BB-8F83-AB5AD3F24C7F}" type="pres">
      <dgm:prSet presAssocID="{6BBAD009-608D-42E3-A809-4C42EF6BD451}" presName="sibTrans" presStyleCnt="0"/>
      <dgm:spPr/>
    </dgm:pt>
    <dgm:pt modelId="{00478A1D-812D-47B0-97A1-8A919F6B4099}" type="pres">
      <dgm:prSet presAssocID="{C74CBC30-A6C1-40F9-9C6D-4A93809DD337}" presName="node" presStyleLbl="node1" presStyleIdx="4" presStyleCnt="5">
        <dgm:presLayoutVars>
          <dgm:bulletEnabled val="1"/>
        </dgm:presLayoutVars>
      </dgm:prSet>
      <dgm:spPr/>
    </dgm:pt>
  </dgm:ptLst>
  <dgm:cxnLst>
    <dgm:cxn modelId="{A6163F03-EFEB-4160-B3AF-DAA94FC882B5}" type="presOf" srcId="{C74CBC30-A6C1-40F9-9C6D-4A93809DD337}" destId="{00478A1D-812D-47B0-97A1-8A919F6B4099}" srcOrd="0" destOrd="0" presId="urn:microsoft.com/office/officeart/2005/8/layout/default"/>
    <dgm:cxn modelId="{3353A908-EC7D-4349-95C4-C94A27CC45F1}" srcId="{73659A2C-0EF7-4373-A464-EE14830DF061}" destId="{DBD26DC6-D6D6-4A7B-B6BA-8E3942356C6C}" srcOrd="0" destOrd="0" parTransId="{7B774F43-3489-4D82-9ADA-D3DE36B0DFE7}" sibTransId="{64FA5CC5-910B-4143-9A44-372F914597AA}"/>
    <dgm:cxn modelId="{7DD8112C-3128-479D-B5D5-664C1B6EC007}" srcId="{73659A2C-0EF7-4373-A464-EE14830DF061}" destId="{037CDEA4-B0D3-4157-BC68-10ED175373BD}" srcOrd="1" destOrd="0" parTransId="{CDC8C406-7EC3-447A-A25C-F750B91A3ACA}" sibTransId="{29D891C9-1A63-465D-AA7C-5D28758CA257}"/>
    <dgm:cxn modelId="{5F5F0E42-8BEA-4AFB-8151-50A12E702765}" type="presOf" srcId="{B45AF3FC-3619-425E-8158-5DEC65D0BC9C}" destId="{916F11A9-7A28-4A42-93D7-0335A7BA8B01}" srcOrd="0" destOrd="0" presId="urn:microsoft.com/office/officeart/2005/8/layout/default"/>
    <dgm:cxn modelId="{02882943-F667-4B0F-9DBD-652F969E3C55}" srcId="{73659A2C-0EF7-4373-A464-EE14830DF061}" destId="{B45AF3FC-3619-425E-8158-5DEC65D0BC9C}" srcOrd="3" destOrd="0" parTransId="{E9BCE065-DE50-46E4-A16A-6F3E57472C06}" sibTransId="{6BBAD009-608D-42E3-A809-4C42EF6BD451}"/>
    <dgm:cxn modelId="{390B8149-2D84-489F-A93A-79206A101F11}" srcId="{73659A2C-0EF7-4373-A464-EE14830DF061}" destId="{C74CBC30-A6C1-40F9-9C6D-4A93809DD337}" srcOrd="4" destOrd="0" parTransId="{6CEDD7E5-6DDA-4E76-85BC-9CA7BDF0D3C0}" sibTransId="{EE50C561-DA19-43A7-9673-F68F38D5FC2A}"/>
    <dgm:cxn modelId="{76E2D483-A618-4F03-9B77-E4CFE4850666}" type="presOf" srcId="{DBD26DC6-D6D6-4A7B-B6BA-8E3942356C6C}" destId="{B3120763-BD56-43E5-ADC0-1BF7E6489AC3}" srcOrd="0" destOrd="0" presId="urn:microsoft.com/office/officeart/2005/8/layout/default"/>
    <dgm:cxn modelId="{5C1E3D95-CB42-4728-8FA1-9C2D65C7BDCE}" srcId="{73659A2C-0EF7-4373-A464-EE14830DF061}" destId="{77BDBC1C-2D05-4962-86D8-D54E65B0DCD9}" srcOrd="2" destOrd="0" parTransId="{7E1157DB-028F-4900-AEF1-D415BF35469D}" sibTransId="{40D041FD-6181-4DD3-AEAE-DD2857A5021F}"/>
    <dgm:cxn modelId="{3AA324B6-4081-42C3-B9E6-163B4ACFA509}" type="presOf" srcId="{037CDEA4-B0D3-4157-BC68-10ED175373BD}" destId="{03838DFB-33A5-4D4C-AA09-3A06E68AA200}" srcOrd="0" destOrd="0" presId="urn:microsoft.com/office/officeart/2005/8/layout/default"/>
    <dgm:cxn modelId="{11AA99C2-5901-41F8-BE7B-6393ADB2FAE1}" type="presOf" srcId="{73659A2C-0EF7-4373-A464-EE14830DF061}" destId="{68B51D3F-C31F-417B-9F4C-6B2293F96B4A}" srcOrd="0" destOrd="0" presId="urn:microsoft.com/office/officeart/2005/8/layout/default"/>
    <dgm:cxn modelId="{08A21AC7-1321-4A23-8C5A-DB344EF3B3FA}" type="presOf" srcId="{77BDBC1C-2D05-4962-86D8-D54E65B0DCD9}" destId="{AD5769B6-F30F-4EBB-809A-254A85DDBBB2}" srcOrd="0" destOrd="0" presId="urn:microsoft.com/office/officeart/2005/8/layout/default"/>
    <dgm:cxn modelId="{48797776-1350-4652-9333-6D0AD285281B}" type="presParOf" srcId="{68B51D3F-C31F-417B-9F4C-6B2293F96B4A}" destId="{B3120763-BD56-43E5-ADC0-1BF7E6489AC3}" srcOrd="0" destOrd="0" presId="urn:microsoft.com/office/officeart/2005/8/layout/default"/>
    <dgm:cxn modelId="{FCA65EC0-501F-448B-B94C-0E37C9958DFD}" type="presParOf" srcId="{68B51D3F-C31F-417B-9F4C-6B2293F96B4A}" destId="{E5A1DCED-150F-491A-BC48-0BBB95C12776}" srcOrd="1" destOrd="0" presId="urn:microsoft.com/office/officeart/2005/8/layout/default"/>
    <dgm:cxn modelId="{7E76B370-A12C-49DD-8805-F68D981A8450}" type="presParOf" srcId="{68B51D3F-C31F-417B-9F4C-6B2293F96B4A}" destId="{03838DFB-33A5-4D4C-AA09-3A06E68AA200}" srcOrd="2" destOrd="0" presId="urn:microsoft.com/office/officeart/2005/8/layout/default"/>
    <dgm:cxn modelId="{A0442BB3-A6E5-422C-B32F-2EB99AC97D3A}" type="presParOf" srcId="{68B51D3F-C31F-417B-9F4C-6B2293F96B4A}" destId="{A62E1CE6-2EED-4D96-96AC-214367AD5A9F}" srcOrd="3" destOrd="0" presId="urn:microsoft.com/office/officeart/2005/8/layout/default"/>
    <dgm:cxn modelId="{5DAE6AB2-918F-455D-8A0D-D7442D7B826A}" type="presParOf" srcId="{68B51D3F-C31F-417B-9F4C-6B2293F96B4A}" destId="{AD5769B6-F30F-4EBB-809A-254A85DDBBB2}" srcOrd="4" destOrd="0" presId="urn:microsoft.com/office/officeart/2005/8/layout/default"/>
    <dgm:cxn modelId="{3EBDC63A-A97B-43AF-9A9D-F6851EDB0C32}" type="presParOf" srcId="{68B51D3F-C31F-417B-9F4C-6B2293F96B4A}" destId="{839EF079-2F18-4783-9466-82BB6D59AC3F}" srcOrd="5" destOrd="0" presId="urn:microsoft.com/office/officeart/2005/8/layout/default"/>
    <dgm:cxn modelId="{F8316952-AD0A-4EB5-BAEF-A81192EE9309}" type="presParOf" srcId="{68B51D3F-C31F-417B-9F4C-6B2293F96B4A}" destId="{916F11A9-7A28-4A42-93D7-0335A7BA8B01}" srcOrd="6" destOrd="0" presId="urn:microsoft.com/office/officeart/2005/8/layout/default"/>
    <dgm:cxn modelId="{382F1752-2360-4ED8-AEED-DD7B48732F07}" type="presParOf" srcId="{68B51D3F-C31F-417B-9F4C-6B2293F96B4A}" destId="{C27A4E89-7C74-48BB-8F83-AB5AD3F24C7F}" srcOrd="7" destOrd="0" presId="urn:microsoft.com/office/officeart/2005/8/layout/default"/>
    <dgm:cxn modelId="{0662C3C2-BC92-4F56-B186-12235A9A422E}" type="presParOf" srcId="{68B51D3F-C31F-417B-9F4C-6B2293F96B4A}" destId="{00478A1D-812D-47B0-97A1-8A919F6B4099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3659A2C-0EF7-4373-A464-EE14830DF061}" type="doc">
      <dgm:prSet loTypeId="urn:microsoft.com/office/officeart/2005/8/layout/default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DBD26DC6-D6D6-4A7B-B6BA-8E3942356C6C}">
      <dgm:prSet custT="1"/>
      <dgm:spPr/>
      <dgm:t>
        <a:bodyPr/>
        <a:lstStyle/>
        <a:p>
          <a:r>
            <a:rPr lang="en-US" sz="2000" dirty="0"/>
            <a:t>Who are my people?</a:t>
          </a:r>
        </a:p>
      </dgm:t>
    </dgm:pt>
    <dgm:pt modelId="{7B774F43-3489-4D82-9ADA-D3DE36B0DFE7}" type="parTrans" cxnId="{3353A908-EC7D-4349-95C4-C94A27CC45F1}">
      <dgm:prSet/>
      <dgm:spPr/>
      <dgm:t>
        <a:bodyPr/>
        <a:lstStyle/>
        <a:p>
          <a:endParaRPr lang="en-US"/>
        </a:p>
      </dgm:t>
    </dgm:pt>
    <dgm:pt modelId="{64FA5CC5-910B-4143-9A44-372F914597AA}" type="sibTrans" cxnId="{3353A908-EC7D-4349-95C4-C94A27CC45F1}">
      <dgm:prSet/>
      <dgm:spPr/>
      <dgm:t>
        <a:bodyPr/>
        <a:lstStyle/>
        <a:p>
          <a:endParaRPr lang="en-US"/>
        </a:p>
      </dgm:t>
    </dgm:pt>
    <dgm:pt modelId="{037CDEA4-B0D3-4157-BC68-10ED175373BD}">
      <dgm:prSet custT="1"/>
      <dgm:spPr/>
      <dgm:t>
        <a:bodyPr/>
        <a:lstStyle/>
        <a:p>
          <a:r>
            <a:rPr lang="en-US" sz="2000" dirty="0"/>
            <a:t>Where do I fit in? Should I try to fit in? Should I change to fit in?</a:t>
          </a:r>
        </a:p>
      </dgm:t>
    </dgm:pt>
    <dgm:pt modelId="{CDC8C406-7EC3-447A-A25C-F750B91A3ACA}" type="parTrans" cxnId="{7DD8112C-3128-479D-B5D5-664C1B6EC007}">
      <dgm:prSet/>
      <dgm:spPr/>
      <dgm:t>
        <a:bodyPr/>
        <a:lstStyle/>
        <a:p>
          <a:endParaRPr lang="en-US"/>
        </a:p>
      </dgm:t>
    </dgm:pt>
    <dgm:pt modelId="{29D891C9-1A63-465D-AA7C-5D28758CA257}" type="sibTrans" cxnId="{7DD8112C-3128-479D-B5D5-664C1B6EC007}">
      <dgm:prSet/>
      <dgm:spPr/>
      <dgm:t>
        <a:bodyPr/>
        <a:lstStyle/>
        <a:p>
          <a:endParaRPr lang="en-US"/>
        </a:p>
      </dgm:t>
    </dgm:pt>
    <dgm:pt modelId="{77BDBC1C-2D05-4962-86D8-D54E65B0DCD9}">
      <dgm:prSet custT="1"/>
      <dgm:spPr/>
      <dgm:t>
        <a:bodyPr/>
        <a:lstStyle/>
        <a:p>
          <a:r>
            <a:rPr lang="en-US" sz="2000" dirty="0"/>
            <a:t>What do I need to feel at home? Can I make others feel at home? Should I try?</a:t>
          </a:r>
        </a:p>
      </dgm:t>
    </dgm:pt>
    <dgm:pt modelId="{7E1157DB-028F-4900-AEF1-D415BF35469D}" type="parTrans" cxnId="{5C1E3D95-CB42-4728-8FA1-9C2D65C7BDCE}">
      <dgm:prSet/>
      <dgm:spPr/>
      <dgm:t>
        <a:bodyPr/>
        <a:lstStyle/>
        <a:p>
          <a:endParaRPr lang="en-US"/>
        </a:p>
      </dgm:t>
    </dgm:pt>
    <dgm:pt modelId="{40D041FD-6181-4DD3-AEAE-DD2857A5021F}" type="sibTrans" cxnId="{5C1E3D95-CB42-4728-8FA1-9C2D65C7BDCE}">
      <dgm:prSet/>
      <dgm:spPr/>
      <dgm:t>
        <a:bodyPr/>
        <a:lstStyle/>
        <a:p>
          <a:endParaRPr lang="en-US"/>
        </a:p>
      </dgm:t>
    </dgm:pt>
    <dgm:pt modelId="{B45AF3FC-3619-425E-8158-5DEC65D0BC9C}">
      <dgm:prSet custT="1"/>
      <dgm:spPr/>
      <dgm:t>
        <a:bodyPr/>
        <a:lstStyle/>
        <a:p>
          <a:r>
            <a:rPr lang="en-US" sz="2000" dirty="0"/>
            <a:t>How do I balance finding the right place with creating the right place? </a:t>
          </a:r>
        </a:p>
      </dgm:t>
    </dgm:pt>
    <dgm:pt modelId="{E9BCE065-DE50-46E4-A16A-6F3E57472C06}" type="parTrans" cxnId="{02882943-F667-4B0F-9DBD-652F969E3C55}">
      <dgm:prSet/>
      <dgm:spPr/>
      <dgm:t>
        <a:bodyPr/>
        <a:lstStyle/>
        <a:p>
          <a:endParaRPr lang="en-US"/>
        </a:p>
      </dgm:t>
    </dgm:pt>
    <dgm:pt modelId="{6BBAD009-608D-42E3-A809-4C42EF6BD451}" type="sibTrans" cxnId="{02882943-F667-4B0F-9DBD-652F969E3C55}">
      <dgm:prSet/>
      <dgm:spPr/>
      <dgm:t>
        <a:bodyPr/>
        <a:lstStyle/>
        <a:p>
          <a:endParaRPr lang="en-US"/>
        </a:p>
      </dgm:t>
    </dgm:pt>
    <dgm:pt modelId="{C74CBC30-A6C1-40F9-9C6D-4A93809DD337}">
      <dgm:prSet custT="1"/>
      <dgm:spPr/>
      <dgm:t>
        <a:bodyPr/>
        <a:lstStyle/>
        <a:p>
          <a:r>
            <a:rPr lang="en-US" sz="2000" dirty="0"/>
            <a:t>What if I lose my place or my people?</a:t>
          </a:r>
        </a:p>
      </dgm:t>
    </dgm:pt>
    <dgm:pt modelId="{6CEDD7E5-6DDA-4E76-85BC-9CA7BDF0D3C0}" type="parTrans" cxnId="{390B8149-2D84-489F-A93A-79206A101F11}">
      <dgm:prSet/>
      <dgm:spPr/>
      <dgm:t>
        <a:bodyPr/>
        <a:lstStyle/>
        <a:p>
          <a:endParaRPr lang="en-US"/>
        </a:p>
      </dgm:t>
    </dgm:pt>
    <dgm:pt modelId="{EE50C561-DA19-43A7-9673-F68F38D5FC2A}" type="sibTrans" cxnId="{390B8149-2D84-489F-A93A-79206A101F11}">
      <dgm:prSet/>
      <dgm:spPr/>
      <dgm:t>
        <a:bodyPr/>
        <a:lstStyle/>
        <a:p>
          <a:endParaRPr lang="en-US"/>
        </a:p>
      </dgm:t>
    </dgm:pt>
    <dgm:pt modelId="{68B51D3F-C31F-417B-9F4C-6B2293F96B4A}" type="pres">
      <dgm:prSet presAssocID="{73659A2C-0EF7-4373-A464-EE14830DF061}" presName="diagram" presStyleCnt="0">
        <dgm:presLayoutVars>
          <dgm:dir/>
          <dgm:resizeHandles val="exact"/>
        </dgm:presLayoutVars>
      </dgm:prSet>
      <dgm:spPr/>
    </dgm:pt>
    <dgm:pt modelId="{B3120763-BD56-43E5-ADC0-1BF7E6489AC3}" type="pres">
      <dgm:prSet presAssocID="{DBD26DC6-D6D6-4A7B-B6BA-8E3942356C6C}" presName="node" presStyleLbl="node1" presStyleIdx="0" presStyleCnt="5">
        <dgm:presLayoutVars>
          <dgm:bulletEnabled val="1"/>
        </dgm:presLayoutVars>
      </dgm:prSet>
      <dgm:spPr/>
    </dgm:pt>
    <dgm:pt modelId="{E5A1DCED-150F-491A-BC48-0BBB95C12776}" type="pres">
      <dgm:prSet presAssocID="{64FA5CC5-910B-4143-9A44-372F914597AA}" presName="sibTrans" presStyleCnt="0"/>
      <dgm:spPr/>
    </dgm:pt>
    <dgm:pt modelId="{03838DFB-33A5-4D4C-AA09-3A06E68AA200}" type="pres">
      <dgm:prSet presAssocID="{037CDEA4-B0D3-4157-BC68-10ED175373BD}" presName="node" presStyleLbl="node1" presStyleIdx="1" presStyleCnt="5">
        <dgm:presLayoutVars>
          <dgm:bulletEnabled val="1"/>
        </dgm:presLayoutVars>
      </dgm:prSet>
      <dgm:spPr/>
    </dgm:pt>
    <dgm:pt modelId="{A62E1CE6-2EED-4D96-96AC-214367AD5A9F}" type="pres">
      <dgm:prSet presAssocID="{29D891C9-1A63-465D-AA7C-5D28758CA257}" presName="sibTrans" presStyleCnt="0"/>
      <dgm:spPr/>
    </dgm:pt>
    <dgm:pt modelId="{AD5769B6-F30F-4EBB-809A-254A85DDBBB2}" type="pres">
      <dgm:prSet presAssocID="{77BDBC1C-2D05-4962-86D8-D54E65B0DCD9}" presName="node" presStyleLbl="node1" presStyleIdx="2" presStyleCnt="5">
        <dgm:presLayoutVars>
          <dgm:bulletEnabled val="1"/>
        </dgm:presLayoutVars>
      </dgm:prSet>
      <dgm:spPr/>
    </dgm:pt>
    <dgm:pt modelId="{839EF079-2F18-4783-9466-82BB6D59AC3F}" type="pres">
      <dgm:prSet presAssocID="{40D041FD-6181-4DD3-AEAE-DD2857A5021F}" presName="sibTrans" presStyleCnt="0"/>
      <dgm:spPr/>
    </dgm:pt>
    <dgm:pt modelId="{916F11A9-7A28-4A42-93D7-0335A7BA8B01}" type="pres">
      <dgm:prSet presAssocID="{B45AF3FC-3619-425E-8158-5DEC65D0BC9C}" presName="node" presStyleLbl="node1" presStyleIdx="3" presStyleCnt="5">
        <dgm:presLayoutVars>
          <dgm:bulletEnabled val="1"/>
        </dgm:presLayoutVars>
      </dgm:prSet>
      <dgm:spPr/>
    </dgm:pt>
    <dgm:pt modelId="{C27A4E89-7C74-48BB-8F83-AB5AD3F24C7F}" type="pres">
      <dgm:prSet presAssocID="{6BBAD009-608D-42E3-A809-4C42EF6BD451}" presName="sibTrans" presStyleCnt="0"/>
      <dgm:spPr/>
    </dgm:pt>
    <dgm:pt modelId="{00478A1D-812D-47B0-97A1-8A919F6B4099}" type="pres">
      <dgm:prSet presAssocID="{C74CBC30-A6C1-40F9-9C6D-4A93809DD337}" presName="node" presStyleLbl="node1" presStyleIdx="4" presStyleCnt="5">
        <dgm:presLayoutVars>
          <dgm:bulletEnabled val="1"/>
        </dgm:presLayoutVars>
      </dgm:prSet>
      <dgm:spPr/>
    </dgm:pt>
  </dgm:ptLst>
  <dgm:cxnLst>
    <dgm:cxn modelId="{A6163F03-EFEB-4160-B3AF-DAA94FC882B5}" type="presOf" srcId="{C74CBC30-A6C1-40F9-9C6D-4A93809DD337}" destId="{00478A1D-812D-47B0-97A1-8A919F6B4099}" srcOrd="0" destOrd="0" presId="urn:microsoft.com/office/officeart/2005/8/layout/default"/>
    <dgm:cxn modelId="{3353A908-EC7D-4349-95C4-C94A27CC45F1}" srcId="{73659A2C-0EF7-4373-A464-EE14830DF061}" destId="{DBD26DC6-D6D6-4A7B-B6BA-8E3942356C6C}" srcOrd="0" destOrd="0" parTransId="{7B774F43-3489-4D82-9ADA-D3DE36B0DFE7}" sibTransId="{64FA5CC5-910B-4143-9A44-372F914597AA}"/>
    <dgm:cxn modelId="{7DD8112C-3128-479D-B5D5-664C1B6EC007}" srcId="{73659A2C-0EF7-4373-A464-EE14830DF061}" destId="{037CDEA4-B0D3-4157-BC68-10ED175373BD}" srcOrd="1" destOrd="0" parTransId="{CDC8C406-7EC3-447A-A25C-F750B91A3ACA}" sibTransId="{29D891C9-1A63-465D-AA7C-5D28758CA257}"/>
    <dgm:cxn modelId="{5F5F0E42-8BEA-4AFB-8151-50A12E702765}" type="presOf" srcId="{B45AF3FC-3619-425E-8158-5DEC65D0BC9C}" destId="{916F11A9-7A28-4A42-93D7-0335A7BA8B01}" srcOrd="0" destOrd="0" presId="urn:microsoft.com/office/officeart/2005/8/layout/default"/>
    <dgm:cxn modelId="{02882943-F667-4B0F-9DBD-652F969E3C55}" srcId="{73659A2C-0EF7-4373-A464-EE14830DF061}" destId="{B45AF3FC-3619-425E-8158-5DEC65D0BC9C}" srcOrd="3" destOrd="0" parTransId="{E9BCE065-DE50-46E4-A16A-6F3E57472C06}" sibTransId="{6BBAD009-608D-42E3-A809-4C42EF6BD451}"/>
    <dgm:cxn modelId="{390B8149-2D84-489F-A93A-79206A101F11}" srcId="{73659A2C-0EF7-4373-A464-EE14830DF061}" destId="{C74CBC30-A6C1-40F9-9C6D-4A93809DD337}" srcOrd="4" destOrd="0" parTransId="{6CEDD7E5-6DDA-4E76-85BC-9CA7BDF0D3C0}" sibTransId="{EE50C561-DA19-43A7-9673-F68F38D5FC2A}"/>
    <dgm:cxn modelId="{76E2D483-A618-4F03-9B77-E4CFE4850666}" type="presOf" srcId="{DBD26DC6-D6D6-4A7B-B6BA-8E3942356C6C}" destId="{B3120763-BD56-43E5-ADC0-1BF7E6489AC3}" srcOrd="0" destOrd="0" presId="urn:microsoft.com/office/officeart/2005/8/layout/default"/>
    <dgm:cxn modelId="{5C1E3D95-CB42-4728-8FA1-9C2D65C7BDCE}" srcId="{73659A2C-0EF7-4373-A464-EE14830DF061}" destId="{77BDBC1C-2D05-4962-86D8-D54E65B0DCD9}" srcOrd="2" destOrd="0" parTransId="{7E1157DB-028F-4900-AEF1-D415BF35469D}" sibTransId="{40D041FD-6181-4DD3-AEAE-DD2857A5021F}"/>
    <dgm:cxn modelId="{3AA324B6-4081-42C3-B9E6-163B4ACFA509}" type="presOf" srcId="{037CDEA4-B0D3-4157-BC68-10ED175373BD}" destId="{03838DFB-33A5-4D4C-AA09-3A06E68AA200}" srcOrd="0" destOrd="0" presId="urn:microsoft.com/office/officeart/2005/8/layout/default"/>
    <dgm:cxn modelId="{11AA99C2-5901-41F8-BE7B-6393ADB2FAE1}" type="presOf" srcId="{73659A2C-0EF7-4373-A464-EE14830DF061}" destId="{68B51D3F-C31F-417B-9F4C-6B2293F96B4A}" srcOrd="0" destOrd="0" presId="urn:microsoft.com/office/officeart/2005/8/layout/default"/>
    <dgm:cxn modelId="{08A21AC7-1321-4A23-8C5A-DB344EF3B3FA}" type="presOf" srcId="{77BDBC1C-2D05-4962-86D8-D54E65B0DCD9}" destId="{AD5769B6-F30F-4EBB-809A-254A85DDBBB2}" srcOrd="0" destOrd="0" presId="urn:microsoft.com/office/officeart/2005/8/layout/default"/>
    <dgm:cxn modelId="{48797776-1350-4652-9333-6D0AD285281B}" type="presParOf" srcId="{68B51D3F-C31F-417B-9F4C-6B2293F96B4A}" destId="{B3120763-BD56-43E5-ADC0-1BF7E6489AC3}" srcOrd="0" destOrd="0" presId="urn:microsoft.com/office/officeart/2005/8/layout/default"/>
    <dgm:cxn modelId="{FCA65EC0-501F-448B-B94C-0E37C9958DFD}" type="presParOf" srcId="{68B51D3F-C31F-417B-9F4C-6B2293F96B4A}" destId="{E5A1DCED-150F-491A-BC48-0BBB95C12776}" srcOrd="1" destOrd="0" presId="urn:microsoft.com/office/officeart/2005/8/layout/default"/>
    <dgm:cxn modelId="{7E76B370-A12C-49DD-8805-F68D981A8450}" type="presParOf" srcId="{68B51D3F-C31F-417B-9F4C-6B2293F96B4A}" destId="{03838DFB-33A5-4D4C-AA09-3A06E68AA200}" srcOrd="2" destOrd="0" presId="urn:microsoft.com/office/officeart/2005/8/layout/default"/>
    <dgm:cxn modelId="{A0442BB3-A6E5-422C-B32F-2EB99AC97D3A}" type="presParOf" srcId="{68B51D3F-C31F-417B-9F4C-6B2293F96B4A}" destId="{A62E1CE6-2EED-4D96-96AC-214367AD5A9F}" srcOrd="3" destOrd="0" presId="urn:microsoft.com/office/officeart/2005/8/layout/default"/>
    <dgm:cxn modelId="{5DAE6AB2-918F-455D-8A0D-D7442D7B826A}" type="presParOf" srcId="{68B51D3F-C31F-417B-9F4C-6B2293F96B4A}" destId="{AD5769B6-F30F-4EBB-809A-254A85DDBBB2}" srcOrd="4" destOrd="0" presId="urn:microsoft.com/office/officeart/2005/8/layout/default"/>
    <dgm:cxn modelId="{3EBDC63A-A97B-43AF-9A9D-F6851EDB0C32}" type="presParOf" srcId="{68B51D3F-C31F-417B-9F4C-6B2293F96B4A}" destId="{839EF079-2F18-4783-9466-82BB6D59AC3F}" srcOrd="5" destOrd="0" presId="urn:microsoft.com/office/officeart/2005/8/layout/default"/>
    <dgm:cxn modelId="{F8316952-AD0A-4EB5-BAEF-A81192EE9309}" type="presParOf" srcId="{68B51D3F-C31F-417B-9F4C-6B2293F96B4A}" destId="{916F11A9-7A28-4A42-93D7-0335A7BA8B01}" srcOrd="6" destOrd="0" presId="urn:microsoft.com/office/officeart/2005/8/layout/default"/>
    <dgm:cxn modelId="{382F1752-2360-4ED8-AEED-DD7B48732F07}" type="presParOf" srcId="{68B51D3F-C31F-417B-9F4C-6B2293F96B4A}" destId="{C27A4E89-7C74-48BB-8F83-AB5AD3F24C7F}" srcOrd="7" destOrd="0" presId="urn:microsoft.com/office/officeart/2005/8/layout/default"/>
    <dgm:cxn modelId="{0662C3C2-BC92-4F56-B186-12235A9A422E}" type="presParOf" srcId="{68B51D3F-C31F-417B-9F4C-6B2293F96B4A}" destId="{00478A1D-812D-47B0-97A1-8A919F6B4099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3659A2C-0EF7-4373-A464-EE14830DF061}" type="doc">
      <dgm:prSet loTypeId="urn:microsoft.com/office/officeart/2005/8/layout/default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DBD26DC6-D6D6-4A7B-B6BA-8E3942356C6C}">
      <dgm:prSet custT="1"/>
      <dgm:spPr/>
      <dgm:t>
        <a:bodyPr/>
        <a:lstStyle/>
        <a:p>
          <a:r>
            <a:rPr lang="en-US" sz="2000" dirty="0"/>
            <a:t>What is true? Is there truth? Can I find it?</a:t>
          </a:r>
        </a:p>
      </dgm:t>
    </dgm:pt>
    <dgm:pt modelId="{7B774F43-3489-4D82-9ADA-D3DE36B0DFE7}" type="parTrans" cxnId="{3353A908-EC7D-4349-95C4-C94A27CC45F1}">
      <dgm:prSet/>
      <dgm:spPr/>
      <dgm:t>
        <a:bodyPr/>
        <a:lstStyle/>
        <a:p>
          <a:endParaRPr lang="en-US"/>
        </a:p>
      </dgm:t>
    </dgm:pt>
    <dgm:pt modelId="{64FA5CC5-910B-4143-9A44-372F914597AA}" type="sibTrans" cxnId="{3353A908-EC7D-4349-95C4-C94A27CC45F1}">
      <dgm:prSet/>
      <dgm:spPr/>
      <dgm:t>
        <a:bodyPr/>
        <a:lstStyle/>
        <a:p>
          <a:endParaRPr lang="en-US"/>
        </a:p>
      </dgm:t>
    </dgm:pt>
    <dgm:pt modelId="{037CDEA4-B0D3-4157-BC68-10ED175373BD}">
      <dgm:prSet custT="1"/>
      <dgm:spPr/>
      <dgm:t>
        <a:bodyPr/>
        <a:lstStyle/>
        <a:p>
          <a:r>
            <a:rPr lang="en-US" sz="2000" dirty="0"/>
            <a:t>Who do I trust? Who is going to tell me the truth?</a:t>
          </a:r>
        </a:p>
      </dgm:t>
    </dgm:pt>
    <dgm:pt modelId="{CDC8C406-7EC3-447A-A25C-F750B91A3ACA}" type="parTrans" cxnId="{7DD8112C-3128-479D-B5D5-664C1B6EC007}">
      <dgm:prSet/>
      <dgm:spPr/>
      <dgm:t>
        <a:bodyPr/>
        <a:lstStyle/>
        <a:p>
          <a:endParaRPr lang="en-US"/>
        </a:p>
      </dgm:t>
    </dgm:pt>
    <dgm:pt modelId="{29D891C9-1A63-465D-AA7C-5D28758CA257}" type="sibTrans" cxnId="{7DD8112C-3128-479D-B5D5-664C1B6EC007}">
      <dgm:prSet/>
      <dgm:spPr/>
      <dgm:t>
        <a:bodyPr/>
        <a:lstStyle/>
        <a:p>
          <a:endParaRPr lang="en-US"/>
        </a:p>
      </dgm:t>
    </dgm:pt>
    <dgm:pt modelId="{77BDBC1C-2D05-4962-86D8-D54E65B0DCD9}">
      <dgm:prSet custT="1"/>
      <dgm:spPr/>
      <dgm:t>
        <a:bodyPr/>
        <a:lstStyle/>
        <a:p>
          <a:r>
            <a:rPr lang="en-US" sz="2000" dirty="0"/>
            <a:t>How do I know if something is true?</a:t>
          </a:r>
        </a:p>
      </dgm:t>
    </dgm:pt>
    <dgm:pt modelId="{7E1157DB-028F-4900-AEF1-D415BF35469D}" type="parTrans" cxnId="{5C1E3D95-CB42-4728-8FA1-9C2D65C7BDCE}">
      <dgm:prSet/>
      <dgm:spPr/>
      <dgm:t>
        <a:bodyPr/>
        <a:lstStyle/>
        <a:p>
          <a:endParaRPr lang="en-US"/>
        </a:p>
      </dgm:t>
    </dgm:pt>
    <dgm:pt modelId="{40D041FD-6181-4DD3-AEAE-DD2857A5021F}" type="sibTrans" cxnId="{5C1E3D95-CB42-4728-8FA1-9C2D65C7BDCE}">
      <dgm:prSet/>
      <dgm:spPr/>
      <dgm:t>
        <a:bodyPr/>
        <a:lstStyle/>
        <a:p>
          <a:endParaRPr lang="en-US"/>
        </a:p>
      </dgm:t>
    </dgm:pt>
    <dgm:pt modelId="{B45AF3FC-3619-425E-8158-5DEC65D0BC9C}">
      <dgm:prSet custT="1"/>
      <dgm:spPr/>
      <dgm:t>
        <a:bodyPr/>
        <a:lstStyle/>
        <a:p>
          <a:r>
            <a:rPr lang="en-US" sz="2000" dirty="0"/>
            <a:t>How certain do I need to be in order to trust something?</a:t>
          </a:r>
        </a:p>
      </dgm:t>
    </dgm:pt>
    <dgm:pt modelId="{E9BCE065-DE50-46E4-A16A-6F3E57472C06}" type="parTrans" cxnId="{02882943-F667-4B0F-9DBD-652F969E3C55}">
      <dgm:prSet/>
      <dgm:spPr/>
      <dgm:t>
        <a:bodyPr/>
        <a:lstStyle/>
        <a:p>
          <a:endParaRPr lang="en-US"/>
        </a:p>
      </dgm:t>
    </dgm:pt>
    <dgm:pt modelId="{6BBAD009-608D-42E3-A809-4C42EF6BD451}" type="sibTrans" cxnId="{02882943-F667-4B0F-9DBD-652F969E3C55}">
      <dgm:prSet/>
      <dgm:spPr/>
      <dgm:t>
        <a:bodyPr/>
        <a:lstStyle/>
        <a:p>
          <a:endParaRPr lang="en-US"/>
        </a:p>
      </dgm:t>
    </dgm:pt>
    <dgm:pt modelId="{C74CBC30-A6C1-40F9-9C6D-4A93809DD337}">
      <dgm:prSet custT="1"/>
      <dgm:spPr/>
      <dgm:t>
        <a:bodyPr/>
        <a:lstStyle/>
        <a:p>
          <a:r>
            <a:rPr lang="en-US" sz="2000" dirty="0"/>
            <a:t>How does the truth affect my life?</a:t>
          </a:r>
        </a:p>
      </dgm:t>
    </dgm:pt>
    <dgm:pt modelId="{6CEDD7E5-6DDA-4E76-85BC-9CA7BDF0D3C0}" type="parTrans" cxnId="{390B8149-2D84-489F-A93A-79206A101F11}">
      <dgm:prSet/>
      <dgm:spPr/>
      <dgm:t>
        <a:bodyPr/>
        <a:lstStyle/>
        <a:p>
          <a:endParaRPr lang="en-US"/>
        </a:p>
      </dgm:t>
    </dgm:pt>
    <dgm:pt modelId="{EE50C561-DA19-43A7-9673-F68F38D5FC2A}" type="sibTrans" cxnId="{390B8149-2D84-489F-A93A-79206A101F11}">
      <dgm:prSet/>
      <dgm:spPr/>
      <dgm:t>
        <a:bodyPr/>
        <a:lstStyle/>
        <a:p>
          <a:endParaRPr lang="en-US"/>
        </a:p>
      </dgm:t>
    </dgm:pt>
    <dgm:pt modelId="{68B51D3F-C31F-417B-9F4C-6B2293F96B4A}" type="pres">
      <dgm:prSet presAssocID="{73659A2C-0EF7-4373-A464-EE14830DF061}" presName="diagram" presStyleCnt="0">
        <dgm:presLayoutVars>
          <dgm:dir/>
          <dgm:resizeHandles val="exact"/>
        </dgm:presLayoutVars>
      </dgm:prSet>
      <dgm:spPr/>
    </dgm:pt>
    <dgm:pt modelId="{B3120763-BD56-43E5-ADC0-1BF7E6489AC3}" type="pres">
      <dgm:prSet presAssocID="{DBD26DC6-D6D6-4A7B-B6BA-8E3942356C6C}" presName="node" presStyleLbl="node1" presStyleIdx="0" presStyleCnt="5">
        <dgm:presLayoutVars>
          <dgm:bulletEnabled val="1"/>
        </dgm:presLayoutVars>
      </dgm:prSet>
      <dgm:spPr/>
    </dgm:pt>
    <dgm:pt modelId="{E5A1DCED-150F-491A-BC48-0BBB95C12776}" type="pres">
      <dgm:prSet presAssocID="{64FA5CC5-910B-4143-9A44-372F914597AA}" presName="sibTrans" presStyleCnt="0"/>
      <dgm:spPr/>
    </dgm:pt>
    <dgm:pt modelId="{03838DFB-33A5-4D4C-AA09-3A06E68AA200}" type="pres">
      <dgm:prSet presAssocID="{037CDEA4-B0D3-4157-BC68-10ED175373BD}" presName="node" presStyleLbl="node1" presStyleIdx="1" presStyleCnt="5">
        <dgm:presLayoutVars>
          <dgm:bulletEnabled val="1"/>
        </dgm:presLayoutVars>
      </dgm:prSet>
      <dgm:spPr/>
    </dgm:pt>
    <dgm:pt modelId="{A62E1CE6-2EED-4D96-96AC-214367AD5A9F}" type="pres">
      <dgm:prSet presAssocID="{29D891C9-1A63-465D-AA7C-5D28758CA257}" presName="sibTrans" presStyleCnt="0"/>
      <dgm:spPr/>
    </dgm:pt>
    <dgm:pt modelId="{AD5769B6-F30F-4EBB-809A-254A85DDBBB2}" type="pres">
      <dgm:prSet presAssocID="{77BDBC1C-2D05-4962-86D8-D54E65B0DCD9}" presName="node" presStyleLbl="node1" presStyleIdx="2" presStyleCnt="5">
        <dgm:presLayoutVars>
          <dgm:bulletEnabled val="1"/>
        </dgm:presLayoutVars>
      </dgm:prSet>
      <dgm:spPr/>
    </dgm:pt>
    <dgm:pt modelId="{839EF079-2F18-4783-9466-82BB6D59AC3F}" type="pres">
      <dgm:prSet presAssocID="{40D041FD-6181-4DD3-AEAE-DD2857A5021F}" presName="sibTrans" presStyleCnt="0"/>
      <dgm:spPr/>
    </dgm:pt>
    <dgm:pt modelId="{916F11A9-7A28-4A42-93D7-0335A7BA8B01}" type="pres">
      <dgm:prSet presAssocID="{B45AF3FC-3619-425E-8158-5DEC65D0BC9C}" presName="node" presStyleLbl="node1" presStyleIdx="3" presStyleCnt="5">
        <dgm:presLayoutVars>
          <dgm:bulletEnabled val="1"/>
        </dgm:presLayoutVars>
      </dgm:prSet>
      <dgm:spPr/>
    </dgm:pt>
    <dgm:pt modelId="{C27A4E89-7C74-48BB-8F83-AB5AD3F24C7F}" type="pres">
      <dgm:prSet presAssocID="{6BBAD009-608D-42E3-A809-4C42EF6BD451}" presName="sibTrans" presStyleCnt="0"/>
      <dgm:spPr/>
    </dgm:pt>
    <dgm:pt modelId="{00478A1D-812D-47B0-97A1-8A919F6B4099}" type="pres">
      <dgm:prSet presAssocID="{C74CBC30-A6C1-40F9-9C6D-4A93809DD337}" presName="node" presStyleLbl="node1" presStyleIdx="4" presStyleCnt="5">
        <dgm:presLayoutVars>
          <dgm:bulletEnabled val="1"/>
        </dgm:presLayoutVars>
      </dgm:prSet>
      <dgm:spPr/>
    </dgm:pt>
  </dgm:ptLst>
  <dgm:cxnLst>
    <dgm:cxn modelId="{A6163F03-EFEB-4160-B3AF-DAA94FC882B5}" type="presOf" srcId="{C74CBC30-A6C1-40F9-9C6D-4A93809DD337}" destId="{00478A1D-812D-47B0-97A1-8A919F6B4099}" srcOrd="0" destOrd="0" presId="urn:microsoft.com/office/officeart/2005/8/layout/default"/>
    <dgm:cxn modelId="{3353A908-EC7D-4349-95C4-C94A27CC45F1}" srcId="{73659A2C-0EF7-4373-A464-EE14830DF061}" destId="{DBD26DC6-D6D6-4A7B-B6BA-8E3942356C6C}" srcOrd="0" destOrd="0" parTransId="{7B774F43-3489-4D82-9ADA-D3DE36B0DFE7}" sibTransId="{64FA5CC5-910B-4143-9A44-372F914597AA}"/>
    <dgm:cxn modelId="{7DD8112C-3128-479D-B5D5-664C1B6EC007}" srcId="{73659A2C-0EF7-4373-A464-EE14830DF061}" destId="{037CDEA4-B0D3-4157-BC68-10ED175373BD}" srcOrd="1" destOrd="0" parTransId="{CDC8C406-7EC3-447A-A25C-F750B91A3ACA}" sibTransId="{29D891C9-1A63-465D-AA7C-5D28758CA257}"/>
    <dgm:cxn modelId="{5F5F0E42-8BEA-4AFB-8151-50A12E702765}" type="presOf" srcId="{B45AF3FC-3619-425E-8158-5DEC65D0BC9C}" destId="{916F11A9-7A28-4A42-93D7-0335A7BA8B01}" srcOrd="0" destOrd="0" presId="urn:microsoft.com/office/officeart/2005/8/layout/default"/>
    <dgm:cxn modelId="{02882943-F667-4B0F-9DBD-652F969E3C55}" srcId="{73659A2C-0EF7-4373-A464-EE14830DF061}" destId="{B45AF3FC-3619-425E-8158-5DEC65D0BC9C}" srcOrd="3" destOrd="0" parTransId="{E9BCE065-DE50-46E4-A16A-6F3E57472C06}" sibTransId="{6BBAD009-608D-42E3-A809-4C42EF6BD451}"/>
    <dgm:cxn modelId="{390B8149-2D84-489F-A93A-79206A101F11}" srcId="{73659A2C-0EF7-4373-A464-EE14830DF061}" destId="{C74CBC30-A6C1-40F9-9C6D-4A93809DD337}" srcOrd="4" destOrd="0" parTransId="{6CEDD7E5-6DDA-4E76-85BC-9CA7BDF0D3C0}" sibTransId="{EE50C561-DA19-43A7-9673-F68F38D5FC2A}"/>
    <dgm:cxn modelId="{76E2D483-A618-4F03-9B77-E4CFE4850666}" type="presOf" srcId="{DBD26DC6-D6D6-4A7B-B6BA-8E3942356C6C}" destId="{B3120763-BD56-43E5-ADC0-1BF7E6489AC3}" srcOrd="0" destOrd="0" presId="urn:microsoft.com/office/officeart/2005/8/layout/default"/>
    <dgm:cxn modelId="{5C1E3D95-CB42-4728-8FA1-9C2D65C7BDCE}" srcId="{73659A2C-0EF7-4373-A464-EE14830DF061}" destId="{77BDBC1C-2D05-4962-86D8-D54E65B0DCD9}" srcOrd="2" destOrd="0" parTransId="{7E1157DB-028F-4900-AEF1-D415BF35469D}" sibTransId="{40D041FD-6181-4DD3-AEAE-DD2857A5021F}"/>
    <dgm:cxn modelId="{3AA324B6-4081-42C3-B9E6-163B4ACFA509}" type="presOf" srcId="{037CDEA4-B0D3-4157-BC68-10ED175373BD}" destId="{03838DFB-33A5-4D4C-AA09-3A06E68AA200}" srcOrd="0" destOrd="0" presId="urn:microsoft.com/office/officeart/2005/8/layout/default"/>
    <dgm:cxn modelId="{11AA99C2-5901-41F8-BE7B-6393ADB2FAE1}" type="presOf" srcId="{73659A2C-0EF7-4373-A464-EE14830DF061}" destId="{68B51D3F-C31F-417B-9F4C-6B2293F96B4A}" srcOrd="0" destOrd="0" presId="urn:microsoft.com/office/officeart/2005/8/layout/default"/>
    <dgm:cxn modelId="{08A21AC7-1321-4A23-8C5A-DB344EF3B3FA}" type="presOf" srcId="{77BDBC1C-2D05-4962-86D8-D54E65B0DCD9}" destId="{AD5769B6-F30F-4EBB-809A-254A85DDBBB2}" srcOrd="0" destOrd="0" presId="urn:microsoft.com/office/officeart/2005/8/layout/default"/>
    <dgm:cxn modelId="{48797776-1350-4652-9333-6D0AD285281B}" type="presParOf" srcId="{68B51D3F-C31F-417B-9F4C-6B2293F96B4A}" destId="{B3120763-BD56-43E5-ADC0-1BF7E6489AC3}" srcOrd="0" destOrd="0" presId="urn:microsoft.com/office/officeart/2005/8/layout/default"/>
    <dgm:cxn modelId="{FCA65EC0-501F-448B-B94C-0E37C9958DFD}" type="presParOf" srcId="{68B51D3F-C31F-417B-9F4C-6B2293F96B4A}" destId="{E5A1DCED-150F-491A-BC48-0BBB95C12776}" srcOrd="1" destOrd="0" presId="urn:microsoft.com/office/officeart/2005/8/layout/default"/>
    <dgm:cxn modelId="{7E76B370-A12C-49DD-8805-F68D981A8450}" type="presParOf" srcId="{68B51D3F-C31F-417B-9F4C-6B2293F96B4A}" destId="{03838DFB-33A5-4D4C-AA09-3A06E68AA200}" srcOrd="2" destOrd="0" presId="urn:microsoft.com/office/officeart/2005/8/layout/default"/>
    <dgm:cxn modelId="{A0442BB3-A6E5-422C-B32F-2EB99AC97D3A}" type="presParOf" srcId="{68B51D3F-C31F-417B-9F4C-6B2293F96B4A}" destId="{A62E1CE6-2EED-4D96-96AC-214367AD5A9F}" srcOrd="3" destOrd="0" presId="urn:microsoft.com/office/officeart/2005/8/layout/default"/>
    <dgm:cxn modelId="{5DAE6AB2-918F-455D-8A0D-D7442D7B826A}" type="presParOf" srcId="{68B51D3F-C31F-417B-9F4C-6B2293F96B4A}" destId="{AD5769B6-F30F-4EBB-809A-254A85DDBBB2}" srcOrd="4" destOrd="0" presId="urn:microsoft.com/office/officeart/2005/8/layout/default"/>
    <dgm:cxn modelId="{3EBDC63A-A97B-43AF-9A9D-F6851EDB0C32}" type="presParOf" srcId="{68B51D3F-C31F-417B-9F4C-6B2293F96B4A}" destId="{839EF079-2F18-4783-9466-82BB6D59AC3F}" srcOrd="5" destOrd="0" presId="urn:microsoft.com/office/officeart/2005/8/layout/default"/>
    <dgm:cxn modelId="{F8316952-AD0A-4EB5-BAEF-A81192EE9309}" type="presParOf" srcId="{68B51D3F-C31F-417B-9F4C-6B2293F96B4A}" destId="{916F11A9-7A28-4A42-93D7-0335A7BA8B01}" srcOrd="6" destOrd="0" presId="urn:microsoft.com/office/officeart/2005/8/layout/default"/>
    <dgm:cxn modelId="{382F1752-2360-4ED8-AEED-DD7B48732F07}" type="presParOf" srcId="{68B51D3F-C31F-417B-9F4C-6B2293F96B4A}" destId="{C27A4E89-7C74-48BB-8F83-AB5AD3F24C7F}" srcOrd="7" destOrd="0" presId="urn:microsoft.com/office/officeart/2005/8/layout/default"/>
    <dgm:cxn modelId="{0662C3C2-BC92-4F56-B186-12235A9A422E}" type="presParOf" srcId="{68B51D3F-C31F-417B-9F4C-6B2293F96B4A}" destId="{00478A1D-812D-47B0-97A1-8A919F6B4099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70CC2A-279E-4727-AD92-467CE6B706A3}">
      <dsp:nvSpPr>
        <dsp:cNvPr id="0" name=""/>
        <dsp:cNvSpPr/>
      </dsp:nvSpPr>
      <dsp:spPr>
        <a:xfrm>
          <a:off x="0" y="513"/>
          <a:ext cx="9784079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85000"/>
                <a:shade val="98000"/>
                <a:satMod val="110000"/>
                <a:lumMod val="103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85000"/>
                <a:satMod val="105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0000"/>
                <a:satMod val="12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5875" dir="5400000" algn="ctr" rotWithShape="0">
            <a:srgbClr val="000000">
              <a:alpha val="68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1106B7E-876B-49FD-A861-1DAFE2FCF8B5}">
      <dsp:nvSpPr>
        <dsp:cNvPr id="0" name=""/>
        <dsp:cNvSpPr/>
      </dsp:nvSpPr>
      <dsp:spPr>
        <a:xfrm>
          <a:off x="0" y="513"/>
          <a:ext cx="9784079" cy="8410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b="1" kern="1200" dirty="0"/>
            <a:t>Relationships</a:t>
          </a:r>
        </a:p>
      </dsp:txBody>
      <dsp:txXfrm>
        <a:off x="0" y="513"/>
        <a:ext cx="9784079" cy="841042"/>
      </dsp:txXfrm>
    </dsp:sp>
    <dsp:sp modelId="{13C9D63C-2944-41C9-B6DD-F0CFC84CBE13}">
      <dsp:nvSpPr>
        <dsp:cNvPr id="0" name=""/>
        <dsp:cNvSpPr/>
      </dsp:nvSpPr>
      <dsp:spPr>
        <a:xfrm>
          <a:off x="0" y="841556"/>
          <a:ext cx="9784079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85000"/>
                <a:shade val="98000"/>
                <a:satMod val="110000"/>
                <a:lumMod val="103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85000"/>
                <a:satMod val="105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0000"/>
                <a:satMod val="12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5875" dir="5400000" algn="ctr" rotWithShape="0">
            <a:srgbClr val="000000">
              <a:alpha val="68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65AAA47-8015-4A3E-B30E-9D6DC9520054}">
      <dsp:nvSpPr>
        <dsp:cNvPr id="0" name=""/>
        <dsp:cNvSpPr/>
      </dsp:nvSpPr>
      <dsp:spPr>
        <a:xfrm>
          <a:off x="0" y="841556"/>
          <a:ext cx="9784079" cy="8410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b="1" kern="1200"/>
            <a:t>Lifestyle</a:t>
          </a:r>
        </a:p>
      </dsp:txBody>
      <dsp:txXfrm>
        <a:off x="0" y="841556"/>
        <a:ext cx="9784079" cy="841042"/>
      </dsp:txXfrm>
    </dsp:sp>
    <dsp:sp modelId="{1652FE05-46CE-4F17-B886-072B4D7D66A0}">
      <dsp:nvSpPr>
        <dsp:cNvPr id="0" name=""/>
        <dsp:cNvSpPr/>
      </dsp:nvSpPr>
      <dsp:spPr>
        <a:xfrm>
          <a:off x="0" y="1682598"/>
          <a:ext cx="9784079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85000"/>
                <a:shade val="98000"/>
                <a:satMod val="110000"/>
                <a:lumMod val="103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85000"/>
                <a:satMod val="105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0000"/>
                <a:satMod val="12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5875" dir="5400000" algn="ctr" rotWithShape="0">
            <a:srgbClr val="000000">
              <a:alpha val="68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D866402-BB23-429A-9967-12E3D9FE23D3}">
      <dsp:nvSpPr>
        <dsp:cNvPr id="0" name=""/>
        <dsp:cNvSpPr/>
      </dsp:nvSpPr>
      <dsp:spPr>
        <a:xfrm>
          <a:off x="0" y="1682598"/>
          <a:ext cx="9784079" cy="8410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b="1" kern="1200"/>
            <a:t>Purpose</a:t>
          </a:r>
        </a:p>
      </dsp:txBody>
      <dsp:txXfrm>
        <a:off x="0" y="1682598"/>
        <a:ext cx="9784079" cy="841042"/>
      </dsp:txXfrm>
    </dsp:sp>
    <dsp:sp modelId="{D4F6BADF-191A-4FA6-91BA-D54C8344F3AC}">
      <dsp:nvSpPr>
        <dsp:cNvPr id="0" name=""/>
        <dsp:cNvSpPr/>
      </dsp:nvSpPr>
      <dsp:spPr>
        <a:xfrm>
          <a:off x="0" y="2523641"/>
          <a:ext cx="9784079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85000"/>
                <a:shade val="98000"/>
                <a:satMod val="110000"/>
                <a:lumMod val="103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85000"/>
                <a:satMod val="105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0000"/>
                <a:satMod val="12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5875" dir="5400000" algn="ctr" rotWithShape="0">
            <a:srgbClr val="000000">
              <a:alpha val="68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DBB4A81-A85E-4FE6-B7A9-E40A19AE4F10}">
      <dsp:nvSpPr>
        <dsp:cNvPr id="0" name=""/>
        <dsp:cNvSpPr/>
      </dsp:nvSpPr>
      <dsp:spPr>
        <a:xfrm>
          <a:off x="0" y="2523641"/>
          <a:ext cx="9784079" cy="8410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b="1" kern="1200"/>
            <a:t>Belonging</a:t>
          </a:r>
        </a:p>
      </dsp:txBody>
      <dsp:txXfrm>
        <a:off x="0" y="2523641"/>
        <a:ext cx="9784079" cy="841042"/>
      </dsp:txXfrm>
    </dsp:sp>
    <dsp:sp modelId="{9D2F1DA4-03C5-422C-8540-498811E57A3B}">
      <dsp:nvSpPr>
        <dsp:cNvPr id="0" name=""/>
        <dsp:cNvSpPr/>
      </dsp:nvSpPr>
      <dsp:spPr>
        <a:xfrm>
          <a:off x="0" y="3364683"/>
          <a:ext cx="9784079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85000"/>
                <a:shade val="98000"/>
                <a:satMod val="110000"/>
                <a:lumMod val="103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85000"/>
                <a:satMod val="105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0000"/>
                <a:satMod val="12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5875" dir="5400000" algn="ctr" rotWithShape="0">
            <a:srgbClr val="000000">
              <a:alpha val="68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A992CDE-869B-4B2B-9EB2-8007DF8A7258}">
      <dsp:nvSpPr>
        <dsp:cNvPr id="0" name=""/>
        <dsp:cNvSpPr/>
      </dsp:nvSpPr>
      <dsp:spPr>
        <a:xfrm>
          <a:off x="0" y="3364683"/>
          <a:ext cx="9784079" cy="8410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b="1" kern="1200"/>
            <a:t>Beliefs</a:t>
          </a:r>
        </a:p>
      </dsp:txBody>
      <dsp:txXfrm>
        <a:off x="0" y="3364683"/>
        <a:ext cx="9784079" cy="8410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120763-BD56-43E5-ADC0-1BF7E6489AC3}">
      <dsp:nvSpPr>
        <dsp:cNvPr id="0" name=""/>
        <dsp:cNvSpPr/>
      </dsp:nvSpPr>
      <dsp:spPr>
        <a:xfrm>
          <a:off x="687920" y="243"/>
          <a:ext cx="2627475" cy="15764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What is love? What does love look like? What doesn’t love look like?</a:t>
          </a:r>
        </a:p>
      </dsp:txBody>
      <dsp:txXfrm>
        <a:off x="687920" y="243"/>
        <a:ext cx="2627475" cy="1576485"/>
      </dsp:txXfrm>
    </dsp:sp>
    <dsp:sp modelId="{03838DFB-33A5-4D4C-AA09-3A06E68AA200}">
      <dsp:nvSpPr>
        <dsp:cNvPr id="0" name=""/>
        <dsp:cNvSpPr/>
      </dsp:nvSpPr>
      <dsp:spPr>
        <a:xfrm>
          <a:off x="3578143" y="243"/>
          <a:ext cx="2627475" cy="15764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Who is going to love me?</a:t>
          </a:r>
        </a:p>
      </dsp:txBody>
      <dsp:txXfrm>
        <a:off x="3578143" y="243"/>
        <a:ext cx="2627475" cy="1576485"/>
      </dsp:txXfrm>
    </dsp:sp>
    <dsp:sp modelId="{AD5769B6-F30F-4EBB-809A-254A85DDBBB2}">
      <dsp:nvSpPr>
        <dsp:cNvPr id="0" name=""/>
        <dsp:cNvSpPr/>
      </dsp:nvSpPr>
      <dsp:spPr>
        <a:xfrm>
          <a:off x="6468366" y="243"/>
          <a:ext cx="2627475" cy="15764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How do I treat my family?  My friends? My neighbor? Someone I don’t really know?  My enemy?</a:t>
          </a:r>
        </a:p>
      </dsp:txBody>
      <dsp:txXfrm>
        <a:off x="6468366" y="243"/>
        <a:ext cx="2627475" cy="1576485"/>
      </dsp:txXfrm>
    </dsp:sp>
    <dsp:sp modelId="{916F11A9-7A28-4A42-93D7-0335A7BA8B01}">
      <dsp:nvSpPr>
        <dsp:cNvPr id="0" name=""/>
        <dsp:cNvSpPr/>
      </dsp:nvSpPr>
      <dsp:spPr>
        <a:xfrm>
          <a:off x="2133032" y="1839476"/>
          <a:ext cx="2627475" cy="15764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How should I expect people to treat me?</a:t>
          </a:r>
        </a:p>
      </dsp:txBody>
      <dsp:txXfrm>
        <a:off x="2133032" y="1839476"/>
        <a:ext cx="2627475" cy="1576485"/>
      </dsp:txXfrm>
    </dsp:sp>
    <dsp:sp modelId="{00478A1D-812D-47B0-97A1-8A919F6B4099}">
      <dsp:nvSpPr>
        <dsp:cNvPr id="0" name=""/>
        <dsp:cNvSpPr/>
      </dsp:nvSpPr>
      <dsp:spPr>
        <a:xfrm>
          <a:off x="5023255" y="1839476"/>
          <a:ext cx="2627475" cy="15764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Should I forgive them? When should I ask for forgiveness?</a:t>
          </a:r>
        </a:p>
      </dsp:txBody>
      <dsp:txXfrm>
        <a:off x="5023255" y="1839476"/>
        <a:ext cx="2627475" cy="157648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120763-BD56-43E5-ADC0-1BF7E6489AC3}">
      <dsp:nvSpPr>
        <dsp:cNvPr id="0" name=""/>
        <dsp:cNvSpPr/>
      </dsp:nvSpPr>
      <dsp:spPr>
        <a:xfrm>
          <a:off x="687920" y="243"/>
          <a:ext cx="2627475" cy="15764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What is the “Good Life?”</a:t>
          </a:r>
        </a:p>
      </dsp:txBody>
      <dsp:txXfrm>
        <a:off x="687920" y="243"/>
        <a:ext cx="2627475" cy="1576485"/>
      </dsp:txXfrm>
    </dsp:sp>
    <dsp:sp modelId="{03838DFB-33A5-4D4C-AA09-3A06E68AA200}">
      <dsp:nvSpPr>
        <dsp:cNvPr id="0" name=""/>
        <dsp:cNvSpPr/>
      </dsp:nvSpPr>
      <dsp:spPr>
        <a:xfrm>
          <a:off x="3578143" y="243"/>
          <a:ext cx="2627475" cy="15764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What kind of life will make me happy? Bring me peace? Bring me joy? </a:t>
          </a:r>
        </a:p>
      </dsp:txBody>
      <dsp:txXfrm>
        <a:off x="3578143" y="243"/>
        <a:ext cx="2627475" cy="1576485"/>
      </dsp:txXfrm>
    </dsp:sp>
    <dsp:sp modelId="{916F11A9-7A28-4A42-93D7-0335A7BA8B01}">
      <dsp:nvSpPr>
        <dsp:cNvPr id="0" name=""/>
        <dsp:cNvSpPr/>
      </dsp:nvSpPr>
      <dsp:spPr>
        <a:xfrm>
          <a:off x="6468366" y="243"/>
          <a:ext cx="2627475" cy="15764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Can I change? Can I get better? Can I become a different person?</a:t>
          </a:r>
        </a:p>
      </dsp:txBody>
      <dsp:txXfrm>
        <a:off x="6468366" y="243"/>
        <a:ext cx="2627475" cy="1576485"/>
      </dsp:txXfrm>
    </dsp:sp>
    <dsp:sp modelId="{00478A1D-812D-47B0-97A1-8A919F6B4099}">
      <dsp:nvSpPr>
        <dsp:cNvPr id="0" name=""/>
        <dsp:cNvSpPr/>
      </dsp:nvSpPr>
      <dsp:spPr>
        <a:xfrm>
          <a:off x="2133032" y="1839476"/>
          <a:ext cx="2627475" cy="15764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How do I avoid the mistakes of my parents? </a:t>
          </a:r>
        </a:p>
      </dsp:txBody>
      <dsp:txXfrm>
        <a:off x="2133032" y="1839476"/>
        <a:ext cx="2627475" cy="1576485"/>
      </dsp:txXfrm>
    </dsp:sp>
    <dsp:sp modelId="{65F33590-819F-48F7-AC87-7962F16DE454}">
      <dsp:nvSpPr>
        <dsp:cNvPr id="0" name=""/>
        <dsp:cNvSpPr/>
      </dsp:nvSpPr>
      <dsp:spPr>
        <a:xfrm>
          <a:off x="5023255" y="1839476"/>
          <a:ext cx="2627475" cy="15764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What do I do with regrets? With guilt? With shame? With worry?</a:t>
          </a:r>
        </a:p>
      </dsp:txBody>
      <dsp:txXfrm>
        <a:off x="5023255" y="1839476"/>
        <a:ext cx="2627475" cy="157648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120763-BD56-43E5-ADC0-1BF7E6489AC3}">
      <dsp:nvSpPr>
        <dsp:cNvPr id="0" name=""/>
        <dsp:cNvSpPr/>
      </dsp:nvSpPr>
      <dsp:spPr>
        <a:xfrm>
          <a:off x="687920" y="243"/>
          <a:ext cx="2627475" cy="15764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How should I spend my time?</a:t>
          </a:r>
        </a:p>
      </dsp:txBody>
      <dsp:txXfrm>
        <a:off x="687920" y="243"/>
        <a:ext cx="2627475" cy="1576485"/>
      </dsp:txXfrm>
    </dsp:sp>
    <dsp:sp modelId="{03838DFB-33A5-4D4C-AA09-3A06E68AA200}">
      <dsp:nvSpPr>
        <dsp:cNvPr id="0" name=""/>
        <dsp:cNvSpPr/>
      </dsp:nvSpPr>
      <dsp:spPr>
        <a:xfrm>
          <a:off x="3578143" y="243"/>
          <a:ext cx="2627475" cy="15764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What is worth my effort and energy?</a:t>
          </a:r>
        </a:p>
      </dsp:txBody>
      <dsp:txXfrm>
        <a:off x="3578143" y="243"/>
        <a:ext cx="2627475" cy="1576485"/>
      </dsp:txXfrm>
    </dsp:sp>
    <dsp:sp modelId="{AD5769B6-F30F-4EBB-809A-254A85DDBBB2}">
      <dsp:nvSpPr>
        <dsp:cNvPr id="0" name=""/>
        <dsp:cNvSpPr/>
      </dsp:nvSpPr>
      <dsp:spPr>
        <a:xfrm>
          <a:off x="6468366" y="243"/>
          <a:ext cx="2627475" cy="15764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What should I value?</a:t>
          </a:r>
        </a:p>
      </dsp:txBody>
      <dsp:txXfrm>
        <a:off x="6468366" y="243"/>
        <a:ext cx="2627475" cy="1576485"/>
      </dsp:txXfrm>
    </dsp:sp>
    <dsp:sp modelId="{916F11A9-7A28-4A42-93D7-0335A7BA8B01}">
      <dsp:nvSpPr>
        <dsp:cNvPr id="0" name=""/>
        <dsp:cNvSpPr/>
      </dsp:nvSpPr>
      <dsp:spPr>
        <a:xfrm>
          <a:off x="2133032" y="1839476"/>
          <a:ext cx="2627475" cy="15764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How do I live a balanced life?</a:t>
          </a:r>
        </a:p>
      </dsp:txBody>
      <dsp:txXfrm>
        <a:off x="2133032" y="1839476"/>
        <a:ext cx="2627475" cy="1576485"/>
      </dsp:txXfrm>
    </dsp:sp>
    <dsp:sp modelId="{00478A1D-812D-47B0-97A1-8A919F6B4099}">
      <dsp:nvSpPr>
        <dsp:cNvPr id="0" name=""/>
        <dsp:cNvSpPr/>
      </dsp:nvSpPr>
      <dsp:spPr>
        <a:xfrm>
          <a:off x="5023255" y="1839476"/>
          <a:ext cx="2627475" cy="15764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How do I deal with failure? With success?</a:t>
          </a:r>
        </a:p>
      </dsp:txBody>
      <dsp:txXfrm>
        <a:off x="5023255" y="1839476"/>
        <a:ext cx="2627475" cy="157648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120763-BD56-43E5-ADC0-1BF7E6489AC3}">
      <dsp:nvSpPr>
        <dsp:cNvPr id="0" name=""/>
        <dsp:cNvSpPr/>
      </dsp:nvSpPr>
      <dsp:spPr>
        <a:xfrm>
          <a:off x="687920" y="243"/>
          <a:ext cx="2627475" cy="15764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Who are my people?</a:t>
          </a:r>
        </a:p>
      </dsp:txBody>
      <dsp:txXfrm>
        <a:off x="687920" y="243"/>
        <a:ext cx="2627475" cy="1576485"/>
      </dsp:txXfrm>
    </dsp:sp>
    <dsp:sp modelId="{03838DFB-33A5-4D4C-AA09-3A06E68AA200}">
      <dsp:nvSpPr>
        <dsp:cNvPr id="0" name=""/>
        <dsp:cNvSpPr/>
      </dsp:nvSpPr>
      <dsp:spPr>
        <a:xfrm>
          <a:off x="3578143" y="243"/>
          <a:ext cx="2627475" cy="15764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Where do I fit in? Should I try to fit in? Should I change to fit in?</a:t>
          </a:r>
        </a:p>
      </dsp:txBody>
      <dsp:txXfrm>
        <a:off x="3578143" y="243"/>
        <a:ext cx="2627475" cy="1576485"/>
      </dsp:txXfrm>
    </dsp:sp>
    <dsp:sp modelId="{AD5769B6-F30F-4EBB-809A-254A85DDBBB2}">
      <dsp:nvSpPr>
        <dsp:cNvPr id="0" name=""/>
        <dsp:cNvSpPr/>
      </dsp:nvSpPr>
      <dsp:spPr>
        <a:xfrm>
          <a:off x="6468366" y="243"/>
          <a:ext cx="2627475" cy="15764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What do I need to feel at home? Can I make others feel at home? Should I try?</a:t>
          </a:r>
        </a:p>
      </dsp:txBody>
      <dsp:txXfrm>
        <a:off x="6468366" y="243"/>
        <a:ext cx="2627475" cy="1576485"/>
      </dsp:txXfrm>
    </dsp:sp>
    <dsp:sp modelId="{916F11A9-7A28-4A42-93D7-0335A7BA8B01}">
      <dsp:nvSpPr>
        <dsp:cNvPr id="0" name=""/>
        <dsp:cNvSpPr/>
      </dsp:nvSpPr>
      <dsp:spPr>
        <a:xfrm>
          <a:off x="2133032" y="1839476"/>
          <a:ext cx="2627475" cy="15764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How do I balance finding the right place with creating the right place? </a:t>
          </a:r>
        </a:p>
      </dsp:txBody>
      <dsp:txXfrm>
        <a:off x="2133032" y="1839476"/>
        <a:ext cx="2627475" cy="1576485"/>
      </dsp:txXfrm>
    </dsp:sp>
    <dsp:sp modelId="{00478A1D-812D-47B0-97A1-8A919F6B4099}">
      <dsp:nvSpPr>
        <dsp:cNvPr id="0" name=""/>
        <dsp:cNvSpPr/>
      </dsp:nvSpPr>
      <dsp:spPr>
        <a:xfrm>
          <a:off x="5023255" y="1839476"/>
          <a:ext cx="2627475" cy="15764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What if I lose my place or my people?</a:t>
          </a:r>
        </a:p>
      </dsp:txBody>
      <dsp:txXfrm>
        <a:off x="5023255" y="1839476"/>
        <a:ext cx="2627475" cy="157648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120763-BD56-43E5-ADC0-1BF7E6489AC3}">
      <dsp:nvSpPr>
        <dsp:cNvPr id="0" name=""/>
        <dsp:cNvSpPr/>
      </dsp:nvSpPr>
      <dsp:spPr>
        <a:xfrm>
          <a:off x="687920" y="243"/>
          <a:ext cx="2627475" cy="15764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What is true? Is there truth? Can I find it?</a:t>
          </a:r>
        </a:p>
      </dsp:txBody>
      <dsp:txXfrm>
        <a:off x="687920" y="243"/>
        <a:ext cx="2627475" cy="1576485"/>
      </dsp:txXfrm>
    </dsp:sp>
    <dsp:sp modelId="{03838DFB-33A5-4D4C-AA09-3A06E68AA200}">
      <dsp:nvSpPr>
        <dsp:cNvPr id="0" name=""/>
        <dsp:cNvSpPr/>
      </dsp:nvSpPr>
      <dsp:spPr>
        <a:xfrm>
          <a:off x="3578143" y="243"/>
          <a:ext cx="2627475" cy="15764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Who do I trust? Who is going to tell me the truth?</a:t>
          </a:r>
        </a:p>
      </dsp:txBody>
      <dsp:txXfrm>
        <a:off x="3578143" y="243"/>
        <a:ext cx="2627475" cy="1576485"/>
      </dsp:txXfrm>
    </dsp:sp>
    <dsp:sp modelId="{AD5769B6-F30F-4EBB-809A-254A85DDBBB2}">
      <dsp:nvSpPr>
        <dsp:cNvPr id="0" name=""/>
        <dsp:cNvSpPr/>
      </dsp:nvSpPr>
      <dsp:spPr>
        <a:xfrm>
          <a:off x="6468366" y="243"/>
          <a:ext cx="2627475" cy="15764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How do I know if something is true?</a:t>
          </a:r>
        </a:p>
      </dsp:txBody>
      <dsp:txXfrm>
        <a:off x="6468366" y="243"/>
        <a:ext cx="2627475" cy="1576485"/>
      </dsp:txXfrm>
    </dsp:sp>
    <dsp:sp modelId="{916F11A9-7A28-4A42-93D7-0335A7BA8B01}">
      <dsp:nvSpPr>
        <dsp:cNvPr id="0" name=""/>
        <dsp:cNvSpPr/>
      </dsp:nvSpPr>
      <dsp:spPr>
        <a:xfrm>
          <a:off x="2133032" y="1839476"/>
          <a:ext cx="2627475" cy="15764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How certain do I need to be in order to trust something?</a:t>
          </a:r>
        </a:p>
      </dsp:txBody>
      <dsp:txXfrm>
        <a:off x="2133032" y="1839476"/>
        <a:ext cx="2627475" cy="1576485"/>
      </dsp:txXfrm>
    </dsp:sp>
    <dsp:sp modelId="{00478A1D-812D-47B0-97A1-8A919F6B4099}">
      <dsp:nvSpPr>
        <dsp:cNvPr id="0" name=""/>
        <dsp:cNvSpPr/>
      </dsp:nvSpPr>
      <dsp:spPr>
        <a:xfrm>
          <a:off x="5023255" y="1839476"/>
          <a:ext cx="2627475" cy="15764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How does the truth affect my life?</a:t>
          </a:r>
        </a:p>
      </dsp:txBody>
      <dsp:txXfrm>
        <a:off x="5023255" y="1839476"/>
        <a:ext cx="2627475" cy="15764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BDD7D-D268-4DDD-8EC4-7F50ECE7B983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FABA4-52CD-465D-884F-29398200D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170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BDD7D-D268-4DDD-8EC4-7F50ECE7B983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FABA4-52CD-465D-884F-29398200D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213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932BDD7D-D268-4DDD-8EC4-7F50ECE7B983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591FABA4-52CD-465D-884F-29398200D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949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BDD7D-D268-4DDD-8EC4-7F50ECE7B983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FABA4-52CD-465D-884F-29398200D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022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32BDD7D-D268-4DDD-8EC4-7F50ECE7B983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91FABA4-52CD-465D-884F-29398200D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842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BDD7D-D268-4DDD-8EC4-7F50ECE7B983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FABA4-52CD-465D-884F-29398200D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933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BDD7D-D268-4DDD-8EC4-7F50ECE7B983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FABA4-52CD-465D-884F-29398200D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165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BDD7D-D268-4DDD-8EC4-7F50ECE7B983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FABA4-52CD-465D-884F-29398200D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854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BDD7D-D268-4DDD-8EC4-7F50ECE7B983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FABA4-52CD-465D-884F-29398200D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233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BDD7D-D268-4DDD-8EC4-7F50ECE7B983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FABA4-52CD-465D-884F-29398200D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163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BDD7D-D268-4DDD-8EC4-7F50ECE7B983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FABA4-52CD-465D-884F-29398200D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551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932BDD7D-D268-4DDD-8EC4-7F50ECE7B983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591FABA4-52CD-465D-884F-29398200D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8753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eaceandpoweratdrexel.wordpress.com/wp-content/uploads/2022/05/lovepasj-bible-study-5.5x8.5.pd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peaceandpoweratdrexel.wordpress.com/wp-content/uploads/2024/06/the-campus-across-the-street-june-2024.pdf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brnunited.org/cm/" TargetMode="Externa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nunited.org/cm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everystudentsent.org/" TargetMode="External"/><Relationship Id="rId3" Type="http://schemas.openxmlformats.org/officeDocument/2006/relationships/hyperlink" Target="https://www.cru.org/us/en/train-and-grow/share-the-gospel/outreach-strategies/soularium.html" TargetMode="External"/><Relationship Id="rId7" Type="http://schemas.openxmlformats.org/officeDocument/2006/relationships/hyperlink" Target="https://www.imb.org/students/" TargetMode="External"/><Relationship Id="rId2" Type="http://schemas.openxmlformats.org/officeDocument/2006/relationships/hyperlink" Target="https://everycampus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ensend.org/" TargetMode="External"/><Relationship Id="rId11" Type="http://schemas.openxmlformats.org/officeDocument/2006/relationships/hyperlink" Target="https://intervarsity.org/page/evangelism-resources" TargetMode="External"/><Relationship Id="rId5" Type="http://schemas.openxmlformats.org/officeDocument/2006/relationships/hyperlink" Target="https://www.vianations.org/students/events/edm25/extras?utm_campaign=Via%20Students%20-%20EDM%2725&amp;utm_medium=email&amp;_hsenc=p2ANqtz--frVQihgnA48xCwwyxy3CjK8VsFhSZBurPfzf3nqj4B6a8TKFTu0OYH-FjJtFPqevFU0GmAB2CRoTKlaNBVrUAy4IQbQ&amp;_hsmi=368540485&amp;utm_content=368540485&amp;utm_source=hs_email" TargetMode="External"/><Relationship Id="rId10" Type="http://schemas.openxmlformats.org/officeDocument/2006/relationships/hyperlink" Target="https://www.campusmultiplicationnetwork.com/" TargetMode="External"/><Relationship Id="rId4" Type="http://schemas.openxmlformats.org/officeDocument/2006/relationships/hyperlink" Target="https://docs.google.com/presentation/d/1BRvyMgMj9J8j8IUiEu-KB2AZeV8zQ__Dw2t18qa7sfk/edit?slide=id.g2d2019b2a70_0_150#slide=id.g2d2019b2a70_0_150" TargetMode="External"/><Relationship Id="rId9" Type="http://schemas.openxmlformats.org/officeDocument/2006/relationships/hyperlink" Target="https://collegeministry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4B3A732-BD30-43B3-B22F-86F9419075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B5978F0-8D3C-4B12-B071-F1254173E3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371600"/>
            <a:ext cx="12192000" cy="411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3A58FF-4113-475B-B6D1-D6957778CB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759" y="1693334"/>
            <a:ext cx="8821199" cy="3471334"/>
          </a:xfrm>
        </p:spPr>
        <p:txBody>
          <a:bodyPr anchor="ctr">
            <a:normAutofit/>
          </a:bodyPr>
          <a:lstStyle/>
          <a:p>
            <a:pPr algn="l"/>
            <a:r>
              <a:rPr lang="en-US" sz="8000"/>
              <a:t>Reaching the Next Generation</a:t>
            </a:r>
          </a:p>
        </p:txBody>
      </p:sp>
    </p:spTree>
    <p:extLst>
      <p:ext uri="{BB962C8B-B14F-4D97-AF65-F5344CB8AC3E}">
        <p14:creationId xmlns:p14="http://schemas.microsoft.com/office/powerpoint/2010/main" val="38277868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3B3795B-077C-604C-E873-FFD4AD4BC8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30DAAC1-DE16-4080-0234-8518A89126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B624A1-6E3A-87A2-56F6-03417C9E5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1325880"/>
            <a:ext cx="3089437" cy="4206240"/>
          </a:xfrm>
        </p:spPr>
        <p:txBody>
          <a:bodyPr>
            <a:normAutofit/>
          </a:bodyPr>
          <a:lstStyle/>
          <a:p>
            <a:pPr algn="r"/>
            <a:r>
              <a:rPr lang="en-US" sz="3200" dirty="0">
                <a:solidFill>
                  <a:schemeClr val="tx2"/>
                </a:solidFill>
              </a:rPr>
              <a:t>Telling Stories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0705289-8A77-9F78-3259-70F9243039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5668" cy="48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66DD181-4848-C1A0-66E1-F49A3D7C2B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9935" y="1836869"/>
            <a:ext cx="0" cy="3184263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E76134-EB2C-1555-BB87-A31337392C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1668" y="1126067"/>
            <a:ext cx="6605331" cy="4605866"/>
          </a:xfrm>
        </p:spPr>
        <p:txBody>
          <a:bodyPr anchor="ctr">
            <a:normAutofit fontScale="92500"/>
          </a:bodyPr>
          <a:lstStyle/>
          <a:p>
            <a:pPr marL="0" indent="0">
              <a:buNone/>
            </a:pPr>
            <a:r>
              <a:rPr lang="en-US" sz="4000" dirty="0">
                <a:solidFill>
                  <a:schemeClr val="tx2"/>
                </a:solidFill>
              </a:rPr>
              <a:t>We should have life stories about how the Gospel has changed </a:t>
            </a:r>
          </a:p>
          <a:p>
            <a:pPr>
              <a:buClr>
                <a:schemeClr val="tx2"/>
              </a:buClr>
            </a:pPr>
            <a:r>
              <a:rPr lang="en-US" sz="4000" dirty="0">
                <a:solidFill>
                  <a:schemeClr val="tx2"/>
                </a:solidFill>
              </a:rPr>
              <a:t>How we relate to others </a:t>
            </a:r>
          </a:p>
          <a:p>
            <a:pPr>
              <a:buClr>
                <a:schemeClr val="tx2"/>
              </a:buClr>
            </a:pPr>
            <a:r>
              <a:rPr lang="en-US" sz="4000" dirty="0">
                <a:solidFill>
                  <a:schemeClr val="tx2"/>
                </a:solidFill>
              </a:rPr>
              <a:t>How we live our lives</a:t>
            </a:r>
          </a:p>
          <a:p>
            <a:pPr>
              <a:buClr>
                <a:schemeClr val="tx2"/>
              </a:buClr>
            </a:pPr>
            <a:r>
              <a:rPr lang="en-US" sz="4000" dirty="0">
                <a:solidFill>
                  <a:schemeClr val="tx2"/>
                </a:solidFill>
              </a:rPr>
              <a:t>What we see as our purpose </a:t>
            </a:r>
          </a:p>
          <a:p>
            <a:pPr>
              <a:buClr>
                <a:schemeClr val="tx2"/>
              </a:buClr>
            </a:pPr>
            <a:r>
              <a:rPr lang="en-US" sz="4000" dirty="0">
                <a:solidFill>
                  <a:schemeClr val="tx2"/>
                </a:solidFill>
              </a:rPr>
              <a:t>Where we feel like we belong </a:t>
            </a:r>
          </a:p>
          <a:p>
            <a:pPr>
              <a:buClr>
                <a:schemeClr val="tx2"/>
              </a:buClr>
            </a:pPr>
            <a:r>
              <a:rPr lang="en-US" sz="4000" dirty="0">
                <a:solidFill>
                  <a:schemeClr val="tx2"/>
                </a:solidFill>
              </a:rPr>
              <a:t>Who we trust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026F220-63BB-2CA9-3DF1-76D492E44F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75400"/>
            <a:ext cx="12195668" cy="48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1752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7ABD2-060E-6A90-03CA-5B5C16D90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336330"/>
            <a:ext cx="9784080" cy="1456605"/>
          </a:xfrm>
        </p:spPr>
        <p:txBody>
          <a:bodyPr>
            <a:normAutofit/>
          </a:bodyPr>
          <a:lstStyle/>
          <a:p>
            <a:r>
              <a:rPr lang="en-US" sz="4400" b="1" u="sng" dirty="0"/>
              <a:t>Knock, Knock. Who’s There? </a:t>
            </a:r>
            <a:br>
              <a:rPr lang="en-US" dirty="0"/>
            </a:br>
            <a:r>
              <a:rPr lang="en-US" sz="2400" u="sng" dirty="0"/>
              <a:t>Knowing Your Neighbor in Light of the Gospel.</a:t>
            </a:r>
            <a:br>
              <a:rPr lang="en-US" dirty="0"/>
            </a:br>
            <a:r>
              <a:rPr lang="en-US" sz="2800" dirty="0"/>
              <a:t>By Rev. Brian J Musser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2C1D47F-5039-B061-899A-C1D024C2A8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919" y="2211060"/>
            <a:ext cx="2802747" cy="42068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5EE76E4-6256-5DFC-D9AF-64ADA0BFD5BD}"/>
              </a:ext>
            </a:extLst>
          </p:cNvPr>
          <p:cNvSpPr txBox="1"/>
          <p:nvPr/>
        </p:nvSpPr>
        <p:spPr>
          <a:xfrm>
            <a:off x="6575739" y="2211060"/>
            <a:ext cx="44112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INSERT QR CODE FOR THIS RESOURCE</a:t>
            </a:r>
          </a:p>
          <a:p>
            <a:r>
              <a:rPr lang="en-US" sz="2400" dirty="0">
                <a:hlinkClick r:id="rId3"/>
              </a:rPr>
              <a:t>https://peaceandpoweratdrexel.wordpress.com/wp-content/uploads/2022/05/lovepasj-bible-study-5.5x8.5.pdf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318493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7C6AF94-F226-156E-EBD2-FE83DE92DF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Other Resources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4E872A93-EBCC-2D90-81F1-6FBDE30E48D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6084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EAE874-B159-C0D0-8288-3C3EF654D1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CC1B5-786A-E91F-679C-43E5E8D00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845" y="336330"/>
            <a:ext cx="10592154" cy="1456605"/>
          </a:xfrm>
        </p:spPr>
        <p:txBody>
          <a:bodyPr>
            <a:normAutofit/>
          </a:bodyPr>
          <a:lstStyle/>
          <a:p>
            <a:r>
              <a:rPr lang="en-US" b="1" u="sng" dirty="0"/>
              <a:t>The Campus Across the Street: </a:t>
            </a:r>
            <a:br>
              <a:rPr lang="en-US" dirty="0"/>
            </a:br>
            <a:r>
              <a:rPr lang="en-US" sz="2400" u="sng" dirty="0"/>
              <a:t>Encouraging the Local Church to Engage the Nearby Campus.</a:t>
            </a:r>
            <a:br>
              <a:rPr lang="en-US" dirty="0"/>
            </a:br>
            <a:r>
              <a:rPr lang="en-US" sz="2200" dirty="0"/>
              <a:t>By the Multiplication committee of the Baptist Collegiate Network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58FD32D-F595-3C69-865F-D5005B6031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4845" y="2101297"/>
            <a:ext cx="2802747" cy="42068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B798788-B51E-C4D4-1F4D-6985D10A5708}"/>
              </a:ext>
            </a:extLst>
          </p:cNvPr>
          <p:cNvSpPr txBox="1"/>
          <p:nvPr/>
        </p:nvSpPr>
        <p:spPr>
          <a:xfrm>
            <a:off x="7409793" y="3186951"/>
            <a:ext cx="427771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INSERT QR CODE FOR THIS RESOURCE</a:t>
            </a:r>
          </a:p>
          <a:p>
            <a:r>
              <a:rPr lang="en-US" sz="2000" dirty="0">
                <a:hlinkClick r:id="rId3"/>
              </a:rPr>
              <a:t>https://peaceandpoweratdrexel.wordpress.com/wp-content/uploads/2024/06/the-campus-across-the-street-june-2024.pdf</a:t>
            </a:r>
            <a:endParaRPr lang="en-US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140D53-C94E-E0C9-487C-C7A04D07A30A}"/>
              </a:ext>
            </a:extLst>
          </p:cNvPr>
          <p:cNvSpPr txBox="1"/>
          <p:nvPr/>
        </p:nvSpPr>
        <p:spPr>
          <a:xfrm>
            <a:off x="3737811" y="3033064"/>
            <a:ext cx="333675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b="1" dirty="0"/>
              <a:t>Go to Them</a:t>
            </a:r>
          </a:p>
          <a:p>
            <a:pPr marL="342900" indent="-342900">
              <a:buAutoNum type="arabicPeriod"/>
            </a:pPr>
            <a:r>
              <a:rPr lang="en-US" sz="2800" b="1" dirty="0"/>
              <a:t>Go Together</a:t>
            </a:r>
          </a:p>
          <a:p>
            <a:pPr marL="342900" indent="-342900">
              <a:buAutoNum type="arabicPeriod"/>
            </a:pPr>
            <a:r>
              <a:rPr lang="en-US" sz="2800" b="1" dirty="0"/>
              <a:t>Go in Prayer</a:t>
            </a:r>
          </a:p>
          <a:p>
            <a:pPr marL="342900" indent="-342900">
              <a:buAutoNum type="arabicPeriod"/>
            </a:pPr>
            <a:r>
              <a:rPr lang="en-US" sz="2800" b="1" dirty="0"/>
              <a:t>Go with Love</a:t>
            </a:r>
          </a:p>
          <a:p>
            <a:pPr marL="342900" indent="-342900">
              <a:buAutoNum type="arabicPeriod"/>
            </a:pPr>
            <a:r>
              <a:rPr lang="en-US" sz="2800" b="1" dirty="0"/>
              <a:t>Go and Connect</a:t>
            </a:r>
          </a:p>
          <a:p>
            <a:pPr marL="342900" indent="-342900">
              <a:buAutoNum type="arabicPeriod"/>
            </a:pPr>
            <a:r>
              <a:rPr lang="en-US" sz="2800" b="1" dirty="0"/>
              <a:t>Go and Share</a:t>
            </a:r>
          </a:p>
          <a:p>
            <a:pPr marL="342900" indent="-342900">
              <a:buAutoNum type="arabicPeriod"/>
            </a:pPr>
            <a:r>
              <a:rPr lang="en-US" sz="2800" b="1" dirty="0"/>
              <a:t>Go and Proclaim</a:t>
            </a:r>
            <a:endParaRPr 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DF0BB4-9E77-F46E-37A3-BC6AA37F87A6}"/>
              </a:ext>
            </a:extLst>
          </p:cNvPr>
          <p:cNvSpPr txBox="1"/>
          <p:nvPr/>
        </p:nvSpPr>
        <p:spPr>
          <a:xfrm>
            <a:off x="3737810" y="2196662"/>
            <a:ext cx="5101389" cy="769441"/>
          </a:xfrm>
          <a:prstGeom prst="rect">
            <a:avLst/>
          </a:prstGeom>
          <a:solidFill>
            <a:srgbClr val="6AC9CB"/>
          </a:solidFill>
        </p:spPr>
        <p:txBody>
          <a:bodyPr wrap="square" rtlCol="0">
            <a:spAutoFit/>
          </a:bodyPr>
          <a:lstStyle/>
          <a:p>
            <a:r>
              <a:rPr lang="en-US" sz="4400" b="1" dirty="0"/>
              <a:t>Crossing the Street</a:t>
            </a:r>
          </a:p>
        </p:txBody>
      </p:sp>
    </p:spTree>
    <p:extLst>
      <p:ext uri="{BB962C8B-B14F-4D97-AF65-F5344CB8AC3E}">
        <p14:creationId xmlns:p14="http://schemas.microsoft.com/office/powerpoint/2010/main" val="16394179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7E07715-B4C3-783C-690B-2D59B96A62B9}"/>
              </a:ext>
            </a:extLst>
          </p:cNvPr>
          <p:cNvSpPr txBox="1"/>
          <p:nvPr/>
        </p:nvSpPr>
        <p:spPr>
          <a:xfrm>
            <a:off x="8087752" y="2152112"/>
            <a:ext cx="310576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INSERT QR CODE FOR THIS RESOURCE</a:t>
            </a:r>
          </a:p>
          <a:p>
            <a:r>
              <a:rPr lang="en-US" sz="3200" dirty="0">
                <a:hlinkClick r:id="rId2"/>
              </a:rPr>
              <a:t>https://www.brnunited.org/cm/</a:t>
            </a:r>
            <a:endParaRPr lang="en-US" sz="3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FF2710-7CB6-553E-3D5B-17556A152B06}"/>
              </a:ext>
            </a:extLst>
          </p:cNvPr>
          <p:cNvSpPr txBox="1"/>
          <p:nvPr/>
        </p:nvSpPr>
        <p:spPr>
          <a:xfrm>
            <a:off x="900114" y="3710151"/>
            <a:ext cx="61207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YouTube Playlists: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Evangelism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Professional Development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Thinking About the Next Generation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AMPLIFY – Fall Young Adult Retreat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Campus Missionary Learning Communities</a:t>
            </a:r>
          </a:p>
        </p:txBody>
      </p:sp>
      <p:pic>
        <p:nvPicPr>
          <p:cNvPr id="5" name="Content Placeholder 13">
            <a:extLst>
              <a:ext uri="{FF2B5EF4-FFF2-40B4-BE49-F238E27FC236}">
                <a16:creationId xmlns:a16="http://schemas.microsoft.com/office/drawing/2014/main" id="{CB63AC71-3A32-882F-9EE5-15E3A21C24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717"/>
            <a:ext cx="12192001" cy="18067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06330CF-4519-7057-85B7-D22A30E8CD4A}"/>
              </a:ext>
            </a:extLst>
          </p:cNvPr>
          <p:cNvSpPr txBox="1"/>
          <p:nvPr/>
        </p:nvSpPr>
        <p:spPr>
          <a:xfrm>
            <a:off x="900114" y="2582936"/>
            <a:ext cx="52904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www.brnunited.org/cm/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5802251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563B877D-2B07-5FE0-648C-59BDBDBE4BC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58635"/>
            <a:ext cx="12192001" cy="1806799"/>
          </a:xfrm>
          <a:prstGeom prst="rect">
            <a:avLst/>
          </a:prstGeom>
        </p:spPr>
      </p:pic>
      <p:pic>
        <p:nvPicPr>
          <p:cNvPr id="17" name="Picture 16">
            <a:hlinkClick r:id="rId3"/>
            <a:extLst>
              <a:ext uri="{FF2B5EF4-FFF2-40B4-BE49-F238E27FC236}">
                <a16:creationId xmlns:a16="http://schemas.microsoft.com/office/drawing/2014/main" id="{E75A9555-8DA5-CDC3-1435-9058341312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878" y="2082652"/>
            <a:ext cx="7960242" cy="447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4930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B972422-B794-4FA8-BCC6-BAF6938A1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A5A2C61-4EC2-CE07-2B1F-2D57F4F5A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1325880"/>
            <a:ext cx="3089437" cy="4206240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chemeClr val="tx2"/>
                </a:solidFill>
              </a:rPr>
              <a:t>Links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9DE9E2B-5611-49C8-862E-AD4D43A8AA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5668" cy="48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296EC4F-8732-481B-94CB-C98E4EF29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9935" y="1836869"/>
            <a:ext cx="0" cy="3184263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E69D17-ED23-0E61-5293-F85C1FDAB2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1668" y="482600"/>
            <a:ext cx="7379406" cy="5892800"/>
          </a:xfrm>
        </p:spPr>
        <p:txBody>
          <a:bodyPr anchor="ctr">
            <a:normAutofit/>
          </a:bodyPr>
          <a:lstStyle/>
          <a:p>
            <a:r>
              <a:rPr lang="en-US" sz="2800" dirty="0" err="1">
                <a:solidFill>
                  <a:schemeClr val="tx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EveryCampus</a:t>
            </a:r>
            <a:endParaRPr lang="en-US" sz="2800" dirty="0">
              <a:solidFill>
                <a:schemeClr val="tx2"/>
              </a:solidFill>
            </a:endParaRPr>
          </a:p>
          <a:p>
            <a:r>
              <a:rPr lang="en-US" sz="2800" dirty="0">
                <a:solidFill>
                  <a:schemeClr val="tx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CRU – </a:t>
            </a:r>
            <a:r>
              <a:rPr lang="en-US" sz="2800" dirty="0" err="1">
                <a:solidFill>
                  <a:schemeClr val="tx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Soularium</a:t>
            </a:r>
            <a:endParaRPr lang="en-US" sz="2800" dirty="0">
              <a:solidFill>
                <a:schemeClr val="tx2"/>
              </a:solidFill>
            </a:endParaRPr>
          </a:p>
          <a:p>
            <a:r>
              <a:rPr lang="en-US" sz="2800" dirty="0">
                <a:solidFill>
                  <a:schemeClr val="tx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Cross Organizational Evangelism Workshop</a:t>
            </a:r>
            <a:endParaRPr lang="en-US" sz="2800" dirty="0">
              <a:solidFill>
                <a:schemeClr val="tx2"/>
              </a:solidFill>
            </a:endParaRPr>
          </a:p>
          <a:p>
            <a:r>
              <a:rPr lang="en-US" sz="2800" dirty="0">
                <a:solidFill>
                  <a:schemeClr val="tx2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VIA – EDM ‘25 </a:t>
            </a:r>
            <a:endParaRPr lang="en-US" sz="2800" dirty="0">
              <a:solidFill>
                <a:schemeClr val="tx2"/>
              </a:solidFill>
            </a:endParaRPr>
          </a:p>
          <a:p>
            <a:r>
              <a:rPr lang="en-US" sz="2800" dirty="0">
                <a:solidFill>
                  <a:schemeClr val="tx2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NAMB – </a:t>
            </a:r>
            <a:r>
              <a:rPr lang="en-US" sz="2800" dirty="0" err="1">
                <a:solidFill>
                  <a:schemeClr val="tx2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GenSend</a:t>
            </a:r>
            <a:endParaRPr lang="en-US" sz="2800" dirty="0">
              <a:solidFill>
                <a:schemeClr val="tx2"/>
              </a:solidFill>
            </a:endParaRPr>
          </a:p>
          <a:p>
            <a:r>
              <a:rPr lang="en-US" sz="2800" dirty="0">
                <a:solidFill>
                  <a:schemeClr val="tx2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IMB Students</a:t>
            </a:r>
            <a:endParaRPr lang="en-US" sz="2800" dirty="0">
              <a:solidFill>
                <a:schemeClr val="tx2"/>
              </a:solidFill>
            </a:endParaRPr>
          </a:p>
          <a:p>
            <a:r>
              <a:rPr lang="en-US" sz="2800" dirty="0">
                <a:solidFill>
                  <a:schemeClr val="tx2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Every Student Sent</a:t>
            </a:r>
            <a:endParaRPr lang="en-US" sz="2800" dirty="0">
              <a:solidFill>
                <a:schemeClr val="tx2"/>
              </a:solidFill>
            </a:endParaRPr>
          </a:p>
          <a:p>
            <a:r>
              <a:rPr lang="en-US" sz="2800" dirty="0">
                <a:solidFill>
                  <a:schemeClr val="tx2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Baptist Collegiate Network</a:t>
            </a:r>
            <a:endParaRPr lang="en-US" sz="2800" dirty="0">
              <a:solidFill>
                <a:schemeClr val="tx2"/>
              </a:solidFill>
            </a:endParaRPr>
          </a:p>
          <a:p>
            <a:r>
              <a:rPr lang="en-US" sz="2800" dirty="0">
                <a:solidFill>
                  <a:schemeClr val="tx2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Campus Multiplication Network</a:t>
            </a:r>
            <a:endParaRPr lang="en-US" sz="2800" dirty="0">
              <a:solidFill>
                <a:schemeClr val="tx2"/>
              </a:solidFill>
            </a:endParaRPr>
          </a:p>
          <a:p>
            <a:r>
              <a:rPr lang="en-US" sz="2800" dirty="0">
                <a:solidFill>
                  <a:schemeClr val="tx2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InterVarsity – 5 Thresholds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19C7155-1644-4C60-B0B5-32B1800D60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75400"/>
            <a:ext cx="12195668" cy="48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4862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385FA31-B75C-2819-99A4-26F0DB0CD5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34F90F8-688B-4FD8-AFF8-43885F5FF6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934A145-FA47-CCBA-FA42-A3CF60560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</p:spPr>
        <p:txBody>
          <a:bodyPr>
            <a:normAutofit/>
          </a:bodyPr>
          <a:lstStyle/>
          <a:p>
            <a:r>
              <a:rPr lang="en-US" b="1" dirty="0"/>
              <a:t>Question Areas</a:t>
            </a: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A8DD03C1-2B39-7FB4-B573-D02FD3660B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6138817"/>
              </p:ext>
            </p:extLst>
          </p:nvPr>
        </p:nvGraphicFramePr>
        <p:xfrm>
          <a:off x="1202919" y="2011680"/>
          <a:ext cx="9784080" cy="4206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80597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3EEF1-AA85-CA0F-746C-F737B7697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</p:spPr>
        <p:txBody>
          <a:bodyPr>
            <a:normAutofit/>
          </a:bodyPr>
          <a:lstStyle/>
          <a:p>
            <a:r>
              <a:rPr lang="en-US"/>
              <a:t>Relationships</a:t>
            </a:r>
            <a:endParaRPr lang="en-US" dirty="0"/>
          </a:p>
        </p:txBody>
      </p:sp>
      <p:graphicFrame>
        <p:nvGraphicFramePr>
          <p:cNvPr id="16" name="Content Placeholder 2">
            <a:extLst>
              <a:ext uri="{FF2B5EF4-FFF2-40B4-BE49-F238E27FC236}">
                <a16:creationId xmlns:a16="http://schemas.microsoft.com/office/drawing/2014/main" id="{ACA3E53D-E955-B9A9-C000-62ADA24832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9743986"/>
              </p:ext>
            </p:extLst>
          </p:nvPr>
        </p:nvGraphicFramePr>
        <p:xfrm>
          <a:off x="1203325" y="2476595"/>
          <a:ext cx="9783763" cy="34162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94825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6DAD5E7-8859-6411-2462-C0B7B09AE0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BB9F0-9146-D3AB-EBB4-83F02B066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</p:spPr>
        <p:txBody>
          <a:bodyPr>
            <a:normAutofit/>
          </a:bodyPr>
          <a:lstStyle/>
          <a:p>
            <a:r>
              <a:rPr lang="en-US" dirty="0"/>
              <a:t>Lifestyle</a:t>
            </a:r>
          </a:p>
        </p:txBody>
      </p:sp>
      <p:graphicFrame>
        <p:nvGraphicFramePr>
          <p:cNvPr id="16" name="Content Placeholder 2">
            <a:extLst>
              <a:ext uri="{FF2B5EF4-FFF2-40B4-BE49-F238E27FC236}">
                <a16:creationId xmlns:a16="http://schemas.microsoft.com/office/drawing/2014/main" id="{53E6FDAD-BF75-E957-AAB0-EB53E469712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6212966"/>
              </p:ext>
            </p:extLst>
          </p:nvPr>
        </p:nvGraphicFramePr>
        <p:xfrm>
          <a:off x="1202919" y="2476595"/>
          <a:ext cx="9783763" cy="34162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66848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FAA9F26-ECDD-1F99-D3B1-DC80336C42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87400-38DA-DFC8-EF31-7A8BD98F2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</p:spPr>
        <p:txBody>
          <a:bodyPr>
            <a:normAutofit/>
          </a:bodyPr>
          <a:lstStyle/>
          <a:p>
            <a:r>
              <a:rPr lang="en-US" dirty="0"/>
              <a:t>Purpose</a:t>
            </a:r>
          </a:p>
        </p:txBody>
      </p:sp>
      <p:graphicFrame>
        <p:nvGraphicFramePr>
          <p:cNvPr id="16" name="Content Placeholder 2">
            <a:extLst>
              <a:ext uri="{FF2B5EF4-FFF2-40B4-BE49-F238E27FC236}">
                <a16:creationId xmlns:a16="http://schemas.microsoft.com/office/drawing/2014/main" id="{7B00D3F7-8D83-7A3F-F1C1-9307FEA311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3895741"/>
              </p:ext>
            </p:extLst>
          </p:nvPr>
        </p:nvGraphicFramePr>
        <p:xfrm>
          <a:off x="1203325" y="2476595"/>
          <a:ext cx="9783763" cy="34162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89425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63B82C0-E9B0-61D5-A1F6-59ED375651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FBFD2-8E96-7292-0093-82D4C07B5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</p:spPr>
        <p:txBody>
          <a:bodyPr>
            <a:normAutofit/>
          </a:bodyPr>
          <a:lstStyle/>
          <a:p>
            <a:r>
              <a:rPr lang="en-US" dirty="0"/>
              <a:t>Belonging</a:t>
            </a:r>
          </a:p>
        </p:txBody>
      </p:sp>
      <p:graphicFrame>
        <p:nvGraphicFramePr>
          <p:cNvPr id="16" name="Content Placeholder 2">
            <a:extLst>
              <a:ext uri="{FF2B5EF4-FFF2-40B4-BE49-F238E27FC236}">
                <a16:creationId xmlns:a16="http://schemas.microsoft.com/office/drawing/2014/main" id="{39D61114-89EC-938B-75D3-02DD6413FF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6573002"/>
              </p:ext>
            </p:extLst>
          </p:nvPr>
        </p:nvGraphicFramePr>
        <p:xfrm>
          <a:off x="1203325" y="2476595"/>
          <a:ext cx="9783763" cy="34162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06169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DBD466E-5479-52F1-F28F-6FFFC7B05B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0D53C-7436-0D6A-15C0-26FD25E63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</p:spPr>
        <p:txBody>
          <a:bodyPr>
            <a:normAutofit/>
          </a:bodyPr>
          <a:lstStyle/>
          <a:p>
            <a:r>
              <a:rPr lang="en-US" dirty="0"/>
              <a:t>Beliefs</a:t>
            </a:r>
          </a:p>
        </p:txBody>
      </p:sp>
      <p:graphicFrame>
        <p:nvGraphicFramePr>
          <p:cNvPr id="16" name="Content Placeholder 2">
            <a:extLst>
              <a:ext uri="{FF2B5EF4-FFF2-40B4-BE49-F238E27FC236}">
                <a16:creationId xmlns:a16="http://schemas.microsoft.com/office/drawing/2014/main" id="{B306F23D-3D51-95BC-025B-ED701EAA9D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4383734"/>
              </p:ext>
            </p:extLst>
          </p:nvPr>
        </p:nvGraphicFramePr>
        <p:xfrm>
          <a:off x="1203325" y="2476595"/>
          <a:ext cx="9783763" cy="34162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87396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/>
              <a:schemeClr val="bg2">
                <a:shade val="91000"/>
                <a:satMod val="105000"/>
              </a:schemeClr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3E75778-8865-451E-A418-58B337FE5B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C828AE3-FA58-43DF-B083-6AA3C102AF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2A98A6-5B55-B33B-36C6-8F5C356F0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1914860"/>
            <a:ext cx="10905066" cy="247425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sz="4400" cap="none" spc="150" dirty="0">
                <a:solidFill>
                  <a:schemeClr val="tx1"/>
                </a:solidFill>
              </a:rPr>
              <a:t>Jesus’ life, death, and resurrection </a:t>
            </a:r>
            <a:br>
              <a:rPr lang="en-US" sz="4400" cap="none" spc="150" dirty="0">
                <a:solidFill>
                  <a:schemeClr val="tx1"/>
                </a:solidFill>
              </a:rPr>
            </a:br>
            <a:r>
              <a:rPr lang="en-US" sz="4400" cap="none" spc="150" dirty="0">
                <a:solidFill>
                  <a:schemeClr val="tx1"/>
                </a:solidFill>
              </a:rPr>
              <a:t>directly impacts each of these five areas.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4AF9CD9-31C2-43D9-9F5C-A0E097262D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2000"/>
            <a:ext cx="12195668" cy="2286000"/>
          </a:xfrm>
          <a:prstGeom prst="rect">
            <a:avLst/>
          </a:prstGeom>
          <a:solidFill>
            <a:schemeClr val="bg2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677510-6DEB-87B5-882C-05FD13D0DE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4927001"/>
            <a:ext cx="9144000" cy="1129553"/>
          </a:xfr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8800" cap="all" dirty="0"/>
              <a:t>The Gospel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0A57A26-ECBF-4A8A-B307-41F0BDD94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75400"/>
            <a:ext cx="12195668" cy="482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7852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B972422-B794-4FA8-BCC6-BAF6938A1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FF57A8-AE74-1DD4-03F5-D7F7CCD67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1325880"/>
            <a:ext cx="3089437" cy="4206240"/>
          </a:xfrm>
        </p:spPr>
        <p:txBody>
          <a:bodyPr>
            <a:normAutofit/>
          </a:bodyPr>
          <a:lstStyle/>
          <a:p>
            <a:pPr algn="r"/>
            <a:r>
              <a:rPr lang="en-US" sz="3200" dirty="0">
                <a:solidFill>
                  <a:schemeClr val="tx2"/>
                </a:solidFill>
              </a:rPr>
              <a:t>The Gospel and Question Areas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9DE9E2B-5611-49C8-862E-AD4D43A8AA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5668" cy="48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296EC4F-8732-481B-94CB-C98E4EF29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9935" y="1836869"/>
            <a:ext cx="0" cy="3184263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7B1DA5-7838-3DC2-8876-FBEA3DFD4C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1668" y="557048"/>
            <a:ext cx="7442468" cy="5602014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en-US" sz="4000" dirty="0">
                <a:solidFill>
                  <a:schemeClr val="tx2"/>
                </a:solidFill>
              </a:rPr>
              <a:t>Our restored relationship with God through the forgiveness of our sins because of Jesus’ life, death, and resurrection should change </a:t>
            </a:r>
          </a:p>
          <a:p>
            <a:pPr>
              <a:buClr>
                <a:srgbClr val="099BDD"/>
              </a:buClr>
            </a:pPr>
            <a:r>
              <a:rPr lang="en-US" sz="4000" dirty="0">
                <a:solidFill>
                  <a:schemeClr val="tx2"/>
                </a:solidFill>
              </a:rPr>
              <a:t>our relationships, </a:t>
            </a:r>
          </a:p>
          <a:p>
            <a:pPr>
              <a:buClr>
                <a:srgbClr val="099BDD"/>
              </a:buClr>
            </a:pPr>
            <a:r>
              <a:rPr lang="en-US" sz="4000" dirty="0">
                <a:solidFill>
                  <a:schemeClr val="tx2"/>
                </a:solidFill>
              </a:rPr>
              <a:t>our lifestyle, </a:t>
            </a:r>
          </a:p>
          <a:p>
            <a:pPr>
              <a:buClr>
                <a:srgbClr val="099BDD"/>
              </a:buClr>
            </a:pPr>
            <a:r>
              <a:rPr lang="en-US" sz="4000" dirty="0">
                <a:solidFill>
                  <a:schemeClr val="tx2"/>
                </a:solidFill>
              </a:rPr>
              <a:t>our purpose, </a:t>
            </a:r>
          </a:p>
          <a:p>
            <a:pPr>
              <a:buClr>
                <a:srgbClr val="099BDD"/>
              </a:buClr>
            </a:pPr>
            <a:r>
              <a:rPr lang="en-US" sz="4000" dirty="0">
                <a:solidFill>
                  <a:schemeClr val="tx2"/>
                </a:solidFill>
              </a:rPr>
              <a:t>our sense of belonging, </a:t>
            </a:r>
          </a:p>
          <a:p>
            <a:pPr>
              <a:buClr>
                <a:srgbClr val="099BDD"/>
              </a:buClr>
            </a:pPr>
            <a:r>
              <a:rPr lang="en-US" sz="4000" dirty="0">
                <a:solidFill>
                  <a:schemeClr val="tx2"/>
                </a:solidFill>
              </a:rPr>
              <a:t>and our beliefs.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19C7155-1644-4C60-B0B5-32B1800D60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75400"/>
            <a:ext cx="12195668" cy="48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5184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762</TotalTime>
  <Words>615</Words>
  <Application>Microsoft Office PowerPoint</Application>
  <PresentationFormat>Widescreen</PresentationFormat>
  <Paragraphs>88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Corbel</vt:lpstr>
      <vt:lpstr>Wingdings</vt:lpstr>
      <vt:lpstr>Banded</vt:lpstr>
      <vt:lpstr>Reaching the Next Generation</vt:lpstr>
      <vt:lpstr>Question Areas</vt:lpstr>
      <vt:lpstr>Relationships</vt:lpstr>
      <vt:lpstr>Lifestyle</vt:lpstr>
      <vt:lpstr>Purpose</vt:lpstr>
      <vt:lpstr>Belonging</vt:lpstr>
      <vt:lpstr>Beliefs</vt:lpstr>
      <vt:lpstr>Jesus’ life, death, and resurrection  directly impacts each of these five areas.</vt:lpstr>
      <vt:lpstr>The Gospel and Question Areas</vt:lpstr>
      <vt:lpstr>Telling Stories</vt:lpstr>
      <vt:lpstr>Knock, Knock. Who’s There?  Knowing Your Neighbor in Light of the Gospel. By Rev. Brian J Musser</vt:lpstr>
      <vt:lpstr>Other Resources</vt:lpstr>
      <vt:lpstr>The Campus Across the Street:  Encouraging the Local Church to Engage the Nearby Campus. By the Multiplication committee of the Baptist Collegiate Network</vt:lpstr>
      <vt:lpstr>PowerPoint Presentation</vt:lpstr>
      <vt:lpstr>PowerPoint Presentation</vt:lpstr>
      <vt:lpstr>Links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Introverted Evangelism</dc:title>
  <dc:creator>Brian Musser</dc:creator>
  <cp:lastModifiedBy>Brian Musser</cp:lastModifiedBy>
  <cp:revision>6</cp:revision>
  <dcterms:created xsi:type="dcterms:W3CDTF">2019-08-01T18:37:13Z</dcterms:created>
  <dcterms:modified xsi:type="dcterms:W3CDTF">2026-03-09T19:18:50Z</dcterms:modified>
</cp:coreProperties>
</file>