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5" r:id="rId4"/>
    <p:sldId id="264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8B52-58EC-0ECD-C694-106788691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Bold Missions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A9D60-304D-2B10-C9B7-B9748A7DE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81337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Local and foreign </a:t>
            </a:r>
          </a:p>
          <a:p>
            <a:pPr algn="ctr"/>
            <a:r>
              <a:rPr lang="en-US" sz="2400" b="1" dirty="0"/>
              <a:t> are both and </a:t>
            </a:r>
          </a:p>
          <a:p>
            <a:pPr algn="ctr"/>
            <a:r>
              <a:rPr lang="en-US" sz="2400" b="1" dirty="0"/>
              <a:t>not either or</a:t>
            </a:r>
          </a:p>
        </p:txBody>
      </p:sp>
    </p:spTree>
    <p:extLst>
      <p:ext uri="{BB962C8B-B14F-4D97-AF65-F5344CB8AC3E}">
        <p14:creationId xmlns:p14="http://schemas.microsoft.com/office/powerpoint/2010/main" val="117310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DCA2-8C4C-78CF-DCBE-5AD64FC4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Ricky wilson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2C99-8E74-C3BB-3DA2-BBD29514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3"/>
            <a:ext cx="9603275" cy="41997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Pastor of Christian Faith Fellowship </a:t>
            </a:r>
          </a:p>
          <a:p>
            <a:pPr algn="ctr"/>
            <a:r>
              <a:rPr lang="en-US" sz="2800" b="1" dirty="0"/>
              <a:t>Executive Board Member of BRN</a:t>
            </a:r>
          </a:p>
          <a:p>
            <a:pPr algn="ctr"/>
            <a:r>
              <a:rPr lang="en-US" sz="2800" b="1" dirty="0"/>
              <a:t>IMB Trustee Member</a:t>
            </a:r>
          </a:p>
          <a:p>
            <a:pPr algn="ctr"/>
            <a:r>
              <a:rPr lang="en-US" sz="2800" b="1" dirty="0"/>
              <a:t>President of Africa Partnership</a:t>
            </a:r>
          </a:p>
          <a:p>
            <a:pPr algn="ctr"/>
            <a:r>
              <a:rPr lang="en-US" sz="2800" b="1" dirty="0"/>
              <a:t>Website </a:t>
            </a:r>
            <a:r>
              <a:rPr lang="en-US" sz="2800" b="1" dirty="0" err="1"/>
              <a:t>africapartnership.us</a:t>
            </a:r>
            <a:endParaRPr lang="en-US" sz="2800" b="1" dirty="0"/>
          </a:p>
          <a:p>
            <a:pPr algn="ctr"/>
            <a:r>
              <a:rPr lang="en-US" sz="2800" b="1" dirty="0"/>
              <a:t>Facebook Africa Partnership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9263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51AC58-C9C8-DC11-2E9D-C9977FEB7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8649" r="-1" b="6349"/>
          <a:stretch>
            <a:fillRect/>
          </a:stretch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271DA-41F6-D51F-290E-86997240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A/P Team 2025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AB2C0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08B7-19D2-4211-D0FD-E7868CD1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Scripture for our engaged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8B457-5810-D37C-583D-1D8FFDBF3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67" y="2015732"/>
            <a:ext cx="10953750" cy="3450613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/>
              <a:t>Our Collaboration is fueled by Prayer (Hebrews 4:16)</a:t>
            </a:r>
          </a:p>
          <a:p>
            <a:endParaRPr lang="en-US" sz="800" b="1" dirty="0"/>
          </a:p>
          <a:p>
            <a:r>
              <a:rPr lang="en-US" sz="3200" b="1" dirty="0"/>
              <a:t>Our Collaboration is divinely Planned  (Acts 1:8)</a:t>
            </a:r>
          </a:p>
          <a:p>
            <a:r>
              <a:rPr lang="en-US" sz="800" dirty="0"/>
              <a:t> </a:t>
            </a:r>
          </a:p>
          <a:p>
            <a:r>
              <a:rPr lang="en-US" sz="3500" b="1" dirty="0"/>
              <a:t>Our Collaboration requires a yes from People (Isa. 6:8)</a:t>
            </a:r>
          </a:p>
          <a:p>
            <a:endParaRPr lang="en-US" sz="800" dirty="0"/>
          </a:p>
          <a:p>
            <a:r>
              <a:rPr lang="en-US" sz="3500" b="1" dirty="0"/>
              <a:t>Our Collaboration involves team Commitment (Amos 3:3)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2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74FC-0917-11CD-63C3-B1550628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The 4 c’s of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9DD9-522D-F411-2070-F9EFC35DD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Community</a:t>
            </a:r>
          </a:p>
          <a:p>
            <a:pPr algn="ctr"/>
            <a:r>
              <a:rPr lang="en-US" sz="3600" b="1" dirty="0"/>
              <a:t>Country</a:t>
            </a:r>
          </a:p>
          <a:p>
            <a:pPr algn="ctr"/>
            <a:r>
              <a:rPr lang="en-US" sz="3600" b="1" dirty="0"/>
              <a:t>Continent</a:t>
            </a:r>
          </a:p>
          <a:p>
            <a:pPr algn="ctr"/>
            <a:r>
              <a:rPr lang="en-US" sz="3600" b="1" dirty="0"/>
              <a:t>Cosmos</a:t>
            </a:r>
          </a:p>
        </p:txBody>
      </p:sp>
    </p:spTree>
    <p:extLst>
      <p:ext uri="{BB962C8B-B14F-4D97-AF65-F5344CB8AC3E}">
        <p14:creationId xmlns:p14="http://schemas.microsoft.com/office/powerpoint/2010/main" val="151982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DD3F-3B7A-AC52-332A-684508D6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70417"/>
            <a:ext cx="9603275" cy="9948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Bold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842D-30F2-7FBF-AE74-3B557399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78000"/>
            <a:ext cx="9603275" cy="427548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Agree on the Purpose</a:t>
            </a:r>
          </a:p>
          <a:p>
            <a:pPr algn="ctr"/>
            <a:r>
              <a:rPr lang="en-US" sz="3200" b="1" dirty="0"/>
              <a:t>Agree on the Plan</a:t>
            </a:r>
          </a:p>
          <a:p>
            <a:pPr algn="ctr"/>
            <a:r>
              <a:rPr lang="en-US" sz="3200" b="1" dirty="0"/>
              <a:t>Agree on the People </a:t>
            </a:r>
          </a:p>
          <a:p>
            <a:pPr algn="ctr"/>
            <a:r>
              <a:rPr lang="en-US" sz="3200" b="1" dirty="0"/>
              <a:t>Agree on the Place</a:t>
            </a:r>
          </a:p>
          <a:p>
            <a:pPr algn="ctr"/>
            <a:r>
              <a:rPr lang="en-US" sz="3200" b="1" dirty="0"/>
              <a:t>Agree on the Project </a:t>
            </a:r>
          </a:p>
          <a:p>
            <a:pPr algn="ctr"/>
            <a:r>
              <a:rPr lang="en-US" sz="3200" b="1" dirty="0"/>
              <a:t>Agree on the Profit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08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Gallery</vt:lpstr>
      <vt:lpstr>Bold Missions </vt:lpstr>
      <vt:lpstr>Ricky wilson</vt:lpstr>
      <vt:lpstr>A/P Team 2025</vt:lpstr>
      <vt:lpstr>Scripture for our engaged collaboration</vt:lpstr>
      <vt:lpstr>The 4 c’s of mission</vt:lpstr>
      <vt:lpstr>Bold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</dc:title>
  <dc:creator>Ricky Wilson</dc:creator>
  <cp:lastModifiedBy>Ricky Wilson</cp:lastModifiedBy>
  <cp:revision>9</cp:revision>
  <dcterms:created xsi:type="dcterms:W3CDTF">2024-09-17T23:40:44Z</dcterms:created>
  <dcterms:modified xsi:type="dcterms:W3CDTF">2026-03-16T23:59:54Z</dcterms:modified>
</cp:coreProperties>
</file>