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g2Gbc40nD67Xq2z+5eoYJa04mT6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8"/>
    <p:restoredTop sz="94694"/>
  </p:normalViewPr>
  <p:slideViewPr>
    <p:cSldViewPr snapToGrid="0">
      <p:cViewPr varScale="1">
        <p:scale>
          <a:sx n="78" d="100"/>
          <a:sy n="78" d="100"/>
        </p:scale>
        <p:origin x="568"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9"/>
          <p:cNvSpPr>
            <a:spLocks noGrp="1"/>
          </p:cNvSpPr>
          <p:nvPr>
            <p:ph type="pic" idx="2"/>
          </p:nvPr>
        </p:nvSpPr>
        <p:spPr>
          <a:xfrm>
            <a:off x="1792288" y="612775"/>
            <a:ext cx="5486400" cy="4114800"/>
          </a:xfrm>
          <a:prstGeom prst="rect">
            <a:avLst/>
          </a:prstGeom>
          <a:noFill/>
          <a:ln>
            <a:noFill/>
          </a:ln>
        </p:spPr>
      </p:sp>
      <p:sp>
        <p:nvSpPr>
          <p:cNvPr id="64" name="Google Shape;64;p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3"/>
        <p:cNvGrpSpPr/>
        <p:nvPr/>
      </p:nvGrpSpPr>
      <p:grpSpPr>
        <a:xfrm>
          <a:off x="0" y="0"/>
          <a:ext cx="0" cy="0"/>
          <a:chOff x="0" y="0"/>
          <a:chExt cx="0" cy="0"/>
        </a:xfrm>
      </p:grpSpPr>
      <p:sp>
        <p:nvSpPr>
          <p:cNvPr id="84" name="Google Shape;84;p1"/>
          <p:cNvSpPr/>
          <p:nvPr/>
        </p:nvSpPr>
        <p:spPr>
          <a:xfrm>
            <a:off x="-6378411" y="-6108538"/>
            <a:ext cx="24031566" cy="20516950"/>
          </a:xfrm>
          <a:custGeom>
            <a:avLst/>
            <a:gdLst/>
            <a:ahLst/>
            <a:cxnLst/>
            <a:rect l="l" t="t" r="r" b="b"/>
            <a:pathLst>
              <a:path w="24031566" h="20516950" extrusionOk="0">
                <a:moveTo>
                  <a:pt x="0" y="0"/>
                </a:moveTo>
                <a:lnTo>
                  <a:pt x="24031567" y="0"/>
                </a:lnTo>
                <a:lnTo>
                  <a:pt x="24031567" y="20516950"/>
                </a:lnTo>
                <a:lnTo>
                  <a:pt x="0" y="20516950"/>
                </a:lnTo>
                <a:lnTo>
                  <a:pt x="0" y="0"/>
                </a:lnTo>
                <a:close/>
              </a:path>
            </a:pathLst>
          </a:custGeom>
          <a:blipFill rotWithShape="1">
            <a:blip r:embed="rId3">
              <a:alphaModFix/>
            </a:blip>
            <a:stretch>
              <a:fillRect/>
            </a:stretch>
          </a:blipFill>
          <a:ln>
            <a:noFill/>
          </a:ln>
        </p:spPr>
        <p:txBody>
          <a:bodyPr/>
          <a:lstStyle/>
          <a:p>
            <a:endParaRPr lang="en-US"/>
          </a:p>
        </p:txBody>
      </p:sp>
      <p:sp>
        <p:nvSpPr>
          <p:cNvPr id="85" name="Google Shape;85;p1"/>
          <p:cNvSpPr txBox="1"/>
          <p:nvPr/>
        </p:nvSpPr>
        <p:spPr>
          <a:xfrm>
            <a:off x="1088025" y="3525300"/>
            <a:ext cx="16565100" cy="2636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7126">
                <a:solidFill>
                  <a:srgbClr val="FFFFFF"/>
                </a:solidFill>
              </a:rPr>
              <a:t>E</a:t>
            </a:r>
            <a:r>
              <a:rPr lang="en-US" sz="17126" b="0" i="0" u="none" strike="noStrike" cap="none">
                <a:solidFill>
                  <a:srgbClr val="FFFFFF"/>
                </a:solidFill>
                <a:latin typeface="Arial"/>
                <a:ea typeface="Arial"/>
                <a:cs typeface="Arial"/>
                <a:sym typeface="Arial"/>
              </a:rPr>
              <a:t>vangelism101</a:t>
            </a:r>
            <a:endParaRPr sz="100"/>
          </a:p>
        </p:txBody>
      </p:sp>
      <p:sp>
        <p:nvSpPr>
          <p:cNvPr id="86" name="Google Shape;86;p1"/>
          <p:cNvSpPr txBox="1"/>
          <p:nvPr/>
        </p:nvSpPr>
        <p:spPr>
          <a:xfrm>
            <a:off x="2119575" y="6416025"/>
            <a:ext cx="7035600" cy="220060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575" b="1" i="0" u="none" strike="noStrike" cap="none" dirty="0">
                <a:solidFill>
                  <a:srgbClr val="FFFFFF"/>
                </a:solidFill>
                <a:latin typeface="Arial"/>
                <a:ea typeface="Arial"/>
                <a:cs typeface="Arial"/>
                <a:sym typeface="Arial"/>
              </a:rPr>
              <a:t>Advance Conference</a:t>
            </a:r>
            <a:r>
              <a:rPr lang="en-US" sz="3575" b="1" dirty="0">
                <a:solidFill>
                  <a:srgbClr val="FFFFFF"/>
                </a:solidFill>
              </a:rPr>
              <a:t> </a:t>
            </a:r>
            <a:r>
              <a:rPr lang="en-US" sz="3575" b="1" i="0" u="none" strike="noStrike" cap="none" dirty="0">
                <a:solidFill>
                  <a:srgbClr val="FFFFFF"/>
                </a:solidFill>
                <a:latin typeface="Arial"/>
                <a:ea typeface="Arial"/>
                <a:cs typeface="Arial"/>
                <a:sym typeface="Arial"/>
              </a:rPr>
              <a:t>2026</a:t>
            </a:r>
            <a:endParaRPr sz="3575"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US" sz="3575" b="1" dirty="0">
                <a:solidFill>
                  <a:srgbClr val="FFFFFF"/>
                </a:solidFill>
              </a:rPr>
              <a:t>Dr. Larry L. Anderson, Jr.</a:t>
            </a:r>
          </a:p>
          <a:p>
            <a:pPr marL="0" marR="0" lvl="0" indent="0" algn="l" rtl="0">
              <a:lnSpc>
                <a:spcPct val="100000"/>
              </a:lnSpc>
              <a:spcBef>
                <a:spcPts val="0"/>
              </a:spcBef>
              <a:spcAft>
                <a:spcPts val="0"/>
              </a:spcAft>
              <a:buNone/>
            </a:pPr>
            <a:r>
              <a:rPr lang="en-US" sz="3575" b="1" dirty="0">
                <a:solidFill>
                  <a:srgbClr val="FFFFFF"/>
                </a:solidFill>
              </a:rPr>
              <a:t>Director of </a:t>
            </a:r>
            <a:r>
              <a:rPr lang="en-US" sz="3575" b="1">
                <a:solidFill>
                  <a:srgbClr val="FFFFFF"/>
                </a:solidFill>
              </a:rPr>
              <a:t>Church Advancement and Evangelism </a:t>
            </a:r>
            <a:endParaRPr sz="3575" b="1">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3"/>
        <p:cNvGrpSpPr/>
        <p:nvPr/>
      </p:nvGrpSpPr>
      <p:grpSpPr>
        <a:xfrm>
          <a:off x="0" y="0"/>
          <a:ext cx="0" cy="0"/>
          <a:chOff x="0" y="0"/>
          <a:chExt cx="0" cy="0"/>
        </a:xfrm>
      </p:grpSpPr>
      <p:sp>
        <p:nvSpPr>
          <p:cNvPr id="194" name="Google Shape;194;p10"/>
          <p:cNvSpPr/>
          <p:nvPr/>
        </p:nvSpPr>
        <p:spPr>
          <a:xfrm>
            <a:off x="7995954" y="-1533396"/>
            <a:ext cx="14664318" cy="12507441"/>
          </a:xfrm>
          <a:custGeom>
            <a:avLst/>
            <a:gdLst/>
            <a:ahLst/>
            <a:cxnLst/>
            <a:rect l="l" t="t" r="r" b="b"/>
            <a:pathLst>
              <a:path w="14664318" h="12507441" extrusionOk="0">
                <a:moveTo>
                  <a:pt x="0" y="0"/>
                </a:moveTo>
                <a:lnTo>
                  <a:pt x="14664318" y="0"/>
                </a:lnTo>
                <a:lnTo>
                  <a:pt x="14664318" y="12507441"/>
                </a:lnTo>
                <a:lnTo>
                  <a:pt x="0" y="12507441"/>
                </a:lnTo>
                <a:lnTo>
                  <a:pt x="0" y="0"/>
                </a:lnTo>
                <a:close/>
              </a:path>
            </a:pathLst>
          </a:custGeom>
          <a:blipFill rotWithShape="1">
            <a:blip r:embed="rId3">
              <a:alphaModFix/>
            </a:blip>
            <a:stretch>
              <a:fillRect/>
            </a:stretch>
          </a:blipFill>
          <a:ln>
            <a:noFill/>
          </a:ln>
        </p:spPr>
        <p:txBody>
          <a:bodyPr/>
          <a:lstStyle/>
          <a:p>
            <a:endParaRPr lang="en-US"/>
          </a:p>
        </p:txBody>
      </p:sp>
      <p:sp>
        <p:nvSpPr>
          <p:cNvPr id="195" name="Google Shape;195;p10"/>
          <p:cNvSpPr/>
          <p:nvPr/>
        </p:nvSpPr>
        <p:spPr>
          <a:xfrm>
            <a:off x="8360933" y="2692460"/>
            <a:ext cx="9506976" cy="5704186"/>
          </a:xfrm>
          <a:custGeom>
            <a:avLst/>
            <a:gdLst/>
            <a:ahLst/>
            <a:cxnLst/>
            <a:rect l="l" t="t" r="r" b="b"/>
            <a:pathLst>
              <a:path w="9506976" h="5704186" extrusionOk="0">
                <a:moveTo>
                  <a:pt x="0" y="0"/>
                </a:moveTo>
                <a:lnTo>
                  <a:pt x="9506976" y="0"/>
                </a:lnTo>
                <a:lnTo>
                  <a:pt x="9506976" y="5704185"/>
                </a:lnTo>
                <a:lnTo>
                  <a:pt x="0" y="5704185"/>
                </a:lnTo>
                <a:lnTo>
                  <a:pt x="0" y="0"/>
                </a:lnTo>
                <a:close/>
              </a:path>
            </a:pathLst>
          </a:custGeom>
          <a:blipFill rotWithShape="1">
            <a:blip r:embed="rId4">
              <a:alphaModFix/>
            </a:blip>
            <a:stretch>
              <a:fillRect/>
            </a:stretch>
          </a:blipFill>
          <a:ln>
            <a:noFill/>
          </a:ln>
        </p:spPr>
        <p:txBody>
          <a:bodyPr/>
          <a:lstStyle/>
          <a:p>
            <a:endParaRPr lang="en-US"/>
          </a:p>
        </p:txBody>
      </p:sp>
      <p:sp>
        <p:nvSpPr>
          <p:cNvPr id="196" name="Google Shape;196;p10"/>
          <p:cNvSpPr txBox="1"/>
          <p:nvPr/>
        </p:nvSpPr>
        <p:spPr>
          <a:xfrm>
            <a:off x="848226" y="2834639"/>
            <a:ext cx="8205600" cy="60945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5999" b="0" i="0" u="none" strike="noStrike" cap="none">
                <a:solidFill>
                  <a:srgbClr val="FFFFFF"/>
                </a:solidFill>
                <a:latin typeface="Arial"/>
                <a:ea typeface="Arial"/>
                <a:cs typeface="Arial"/>
                <a:sym typeface="Arial"/>
              </a:rPr>
              <a:t>Loving people and honoring God, means caring about their eternal destiny.</a:t>
            </a:r>
            <a:endParaRPr/>
          </a:p>
          <a:p>
            <a:pPr marL="0" marR="0" lvl="1" indent="0" algn="l" rtl="0">
              <a:lnSpc>
                <a:spcPct val="140006"/>
              </a:lnSpc>
              <a:spcBef>
                <a:spcPts val="0"/>
              </a:spcBef>
              <a:spcAft>
                <a:spcPts val="0"/>
              </a:spcAft>
              <a:buNone/>
            </a:pPr>
            <a:endParaRPr sz="5999" b="0" i="0" u="none" strike="noStrike" cap="none">
              <a:solidFill>
                <a:srgbClr val="FFFFFF"/>
              </a:solidFill>
              <a:latin typeface="Arial"/>
              <a:ea typeface="Arial"/>
              <a:cs typeface="Arial"/>
              <a:sym typeface="Arial"/>
            </a:endParaRPr>
          </a:p>
        </p:txBody>
      </p:sp>
      <p:sp>
        <p:nvSpPr>
          <p:cNvPr id="197" name="Google Shape;197;p10"/>
          <p:cNvSpPr txBox="1"/>
          <p:nvPr/>
        </p:nvSpPr>
        <p:spPr>
          <a:xfrm>
            <a:off x="848226" y="976133"/>
            <a:ext cx="16411074" cy="220661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499" b="1" i="0" u="sng" strike="noStrike" cap="none">
                <a:solidFill>
                  <a:srgbClr val="FFFFFF"/>
                </a:solidFill>
                <a:latin typeface="Arial"/>
                <a:ea typeface="Arial"/>
                <a:cs typeface="Arial"/>
                <a:sym typeface="Arial"/>
              </a:rPr>
              <a:t>Love for People</a:t>
            </a:r>
            <a:endParaRPr/>
          </a:p>
          <a:p>
            <a:pPr marL="0" marR="0" lvl="0" indent="0" algn="ctr" rtl="0">
              <a:lnSpc>
                <a:spcPct val="100000"/>
              </a:lnSpc>
              <a:spcBef>
                <a:spcPts val="0"/>
              </a:spcBef>
              <a:spcAft>
                <a:spcPts val="0"/>
              </a:spcAft>
              <a:buNone/>
            </a:pPr>
            <a:endParaRPr sz="8499" b="1" i="0" u="sng" strike="noStrike" cap="none">
              <a:solidFill>
                <a:srgbClr val="FFFFFF"/>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1"/>
        <p:cNvGrpSpPr/>
        <p:nvPr/>
      </p:nvGrpSpPr>
      <p:grpSpPr>
        <a:xfrm>
          <a:off x="0" y="0"/>
          <a:ext cx="0" cy="0"/>
          <a:chOff x="0" y="0"/>
          <a:chExt cx="0" cy="0"/>
        </a:xfrm>
      </p:grpSpPr>
      <p:sp>
        <p:nvSpPr>
          <p:cNvPr id="202" name="Google Shape;202;p11"/>
          <p:cNvSpPr/>
          <p:nvPr/>
        </p:nvSpPr>
        <p:spPr>
          <a:xfrm>
            <a:off x="0" y="0"/>
            <a:ext cx="18501867" cy="10407300"/>
          </a:xfrm>
          <a:custGeom>
            <a:avLst/>
            <a:gdLst/>
            <a:ahLst/>
            <a:cxnLst/>
            <a:rect l="l" t="t" r="r" b="b"/>
            <a:pathLst>
              <a:path w="18501867" h="10407300" extrusionOk="0">
                <a:moveTo>
                  <a:pt x="0" y="0"/>
                </a:moveTo>
                <a:lnTo>
                  <a:pt x="18501867" y="0"/>
                </a:lnTo>
                <a:lnTo>
                  <a:pt x="18501867" y="10407300"/>
                </a:lnTo>
                <a:lnTo>
                  <a:pt x="0" y="10407300"/>
                </a:lnTo>
                <a:lnTo>
                  <a:pt x="0" y="0"/>
                </a:lnTo>
                <a:close/>
              </a:path>
            </a:pathLst>
          </a:custGeom>
          <a:blipFill rotWithShape="1">
            <a:blip r:embed="rId3">
              <a:alphaModFix/>
            </a:blip>
            <a:stretch>
              <a:fillRect/>
            </a:stretch>
          </a:blipFill>
          <a:ln>
            <a:noFill/>
          </a:ln>
        </p:spPr>
        <p:txBody>
          <a:bodyPr/>
          <a:lstStyle/>
          <a:p>
            <a:endParaRPr lang="en-US"/>
          </a:p>
        </p:txBody>
      </p:sp>
      <p:sp>
        <p:nvSpPr>
          <p:cNvPr id="203" name="Google Shape;203;p11"/>
          <p:cNvSpPr/>
          <p:nvPr/>
        </p:nvSpPr>
        <p:spPr>
          <a:xfrm>
            <a:off x="-16400245" y="-8263700"/>
            <a:ext cx="32800490" cy="26814401"/>
          </a:xfrm>
          <a:custGeom>
            <a:avLst/>
            <a:gdLst/>
            <a:ahLst/>
            <a:cxnLst/>
            <a:rect l="l" t="t" r="r" b="b"/>
            <a:pathLst>
              <a:path w="32800490" h="26814401" extrusionOk="0">
                <a:moveTo>
                  <a:pt x="0" y="0"/>
                </a:moveTo>
                <a:lnTo>
                  <a:pt x="32800490" y="0"/>
                </a:lnTo>
                <a:lnTo>
                  <a:pt x="32800490" y="26814400"/>
                </a:lnTo>
                <a:lnTo>
                  <a:pt x="0" y="26814400"/>
                </a:lnTo>
                <a:lnTo>
                  <a:pt x="0" y="0"/>
                </a:lnTo>
                <a:close/>
              </a:path>
            </a:pathLst>
          </a:custGeom>
          <a:blipFill rotWithShape="1">
            <a:blip r:embed="rId4">
              <a:alphaModFix/>
            </a:blip>
            <a:stretch>
              <a:fillRect/>
            </a:stretch>
          </a:blipFill>
          <a:ln>
            <a:noFill/>
          </a:ln>
        </p:spPr>
        <p:txBody>
          <a:bodyPr/>
          <a:lstStyle/>
          <a:p>
            <a:endParaRPr lang="en-US"/>
          </a:p>
        </p:txBody>
      </p:sp>
      <p:sp>
        <p:nvSpPr>
          <p:cNvPr id="204" name="Google Shape;204;p11"/>
          <p:cNvSpPr txBox="1"/>
          <p:nvPr/>
        </p:nvSpPr>
        <p:spPr>
          <a:xfrm>
            <a:off x="701842" y="1070240"/>
            <a:ext cx="8701872" cy="525259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US" sz="13550" b="1" i="0" u="none" strike="noStrike" cap="none">
                <a:solidFill>
                  <a:srgbClr val="FFFFFF"/>
                </a:solidFill>
                <a:latin typeface="Arial"/>
                <a:ea typeface="Arial"/>
                <a:cs typeface="Arial"/>
                <a:sym typeface="Arial"/>
              </a:rPr>
              <a:t>Coney Island</a:t>
            </a:r>
            <a:endParaRPr/>
          </a:p>
          <a:p>
            <a:pPr marL="0" marR="0" lvl="0" indent="0" algn="just" rtl="0">
              <a:lnSpc>
                <a:spcPct val="100000"/>
              </a:lnSpc>
              <a:spcBef>
                <a:spcPts val="0"/>
              </a:spcBef>
              <a:spcAft>
                <a:spcPts val="0"/>
              </a:spcAft>
              <a:buNone/>
            </a:pPr>
            <a:endParaRPr sz="13550" b="1" i="0" u="none" strike="noStrike" cap="none">
              <a:solidFill>
                <a:srgbClr val="FFFFFF"/>
              </a:solidFill>
              <a:latin typeface="Arial"/>
              <a:ea typeface="Arial"/>
              <a:cs typeface="Arial"/>
              <a:sym typeface="Arial"/>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8"/>
        <p:cNvGrpSpPr/>
        <p:nvPr/>
      </p:nvGrpSpPr>
      <p:grpSpPr>
        <a:xfrm>
          <a:off x="0" y="0"/>
          <a:ext cx="0" cy="0"/>
          <a:chOff x="0" y="0"/>
          <a:chExt cx="0" cy="0"/>
        </a:xfrm>
      </p:grpSpPr>
      <p:sp>
        <p:nvSpPr>
          <p:cNvPr id="209" name="Google Shape;209;p12"/>
          <p:cNvSpPr/>
          <p:nvPr/>
        </p:nvSpPr>
        <p:spPr>
          <a:xfrm>
            <a:off x="-293790" y="-540431"/>
            <a:ext cx="19579706" cy="10973242"/>
          </a:xfrm>
          <a:custGeom>
            <a:avLst/>
            <a:gdLst/>
            <a:ahLst/>
            <a:cxnLst/>
            <a:rect l="l" t="t" r="r" b="b"/>
            <a:pathLst>
              <a:path w="19579706" h="10973242" extrusionOk="0">
                <a:moveTo>
                  <a:pt x="0" y="0"/>
                </a:moveTo>
                <a:lnTo>
                  <a:pt x="19579706" y="0"/>
                </a:lnTo>
                <a:lnTo>
                  <a:pt x="19579706" y="10973242"/>
                </a:lnTo>
                <a:lnTo>
                  <a:pt x="0" y="10973242"/>
                </a:lnTo>
                <a:lnTo>
                  <a:pt x="0" y="0"/>
                </a:lnTo>
                <a:close/>
              </a:path>
            </a:pathLst>
          </a:custGeom>
          <a:blipFill rotWithShape="1">
            <a:blip r:embed="rId3">
              <a:alphaModFix/>
            </a:blip>
            <a:stretch>
              <a:fillRect/>
            </a:stretch>
          </a:blipFill>
          <a:ln>
            <a:noFill/>
          </a:ln>
        </p:spPr>
        <p:txBody>
          <a:bodyPr/>
          <a:lstStyle/>
          <a:p>
            <a:endParaRPr lang="en-US"/>
          </a:p>
        </p:txBody>
      </p:sp>
      <p:sp>
        <p:nvSpPr>
          <p:cNvPr id="220" name="Google Shape;220;p12"/>
          <p:cNvSpPr/>
          <p:nvPr/>
        </p:nvSpPr>
        <p:spPr>
          <a:xfrm rot="-2058792">
            <a:off x="-1034138" y="-11966275"/>
            <a:ext cx="21340665" cy="19793467"/>
          </a:xfrm>
          <a:custGeom>
            <a:avLst/>
            <a:gdLst/>
            <a:ahLst/>
            <a:cxnLst/>
            <a:rect l="l" t="t" r="r" b="b"/>
            <a:pathLst>
              <a:path w="21340665" h="19793467" extrusionOk="0">
                <a:moveTo>
                  <a:pt x="0" y="0"/>
                </a:moveTo>
                <a:lnTo>
                  <a:pt x="21340665" y="0"/>
                </a:lnTo>
                <a:lnTo>
                  <a:pt x="21340665" y="19793467"/>
                </a:lnTo>
                <a:lnTo>
                  <a:pt x="0" y="19793467"/>
                </a:lnTo>
                <a:lnTo>
                  <a:pt x="0" y="0"/>
                </a:lnTo>
                <a:close/>
              </a:path>
            </a:pathLst>
          </a:custGeom>
          <a:blipFill rotWithShape="1">
            <a:blip r:embed="rId4">
              <a:alphaModFix/>
            </a:blip>
            <a:stretch>
              <a:fillRect/>
            </a:stretch>
          </a:blipFill>
          <a:ln>
            <a:noFill/>
          </a:ln>
        </p:spPr>
        <p:txBody>
          <a:bodyPr/>
          <a:lstStyle/>
          <a:p>
            <a:endParaRPr lang="en-US"/>
          </a:p>
        </p:txBody>
      </p:sp>
      <p:grpSp>
        <p:nvGrpSpPr>
          <p:cNvPr id="211" name="Google Shape;211;p12"/>
          <p:cNvGrpSpPr/>
          <p:nvPr/>
        </p:nvGrpSpPr>
        <p:grpSpPr>
          <a:xfrm>
            <a:off x="1028700" y="778882"/>
            <a:ext cx="7775506" cy="6192148"/>
            <a:chOff x="0" y="-47625"/>
            <a:chExt cx="1378656" cy="1097915"/>
          </a:xfrm>
        </p:grpSpPr>
        <p:sp>
          <p:nvSpPr>
            <p:cNvPr id="212" name="Google Shape;212;p12"/>
            <p:cNvSpPr/>
            <p:nvPr/>
          </p:nvSpPr>
          <p:spPr>
            <a:xfrm>
              <a:off x="0" y="0"/>
              <a:ext cx="1378656" cy="1050290"/>
            </a:xfrm>
            <a:custGeom>
              <a:avLst/>
              <a:gdLst/>
              <a:ahLst/>
              <a:cxnLst/>
              <a:rect l="l" t="t" r="r" b="b"/>
              <a:pathLst>
                <a:path w="1378656" h="1050290" extrusionOk="0">
                  <a:moveTo>
                    <a:pt x="50780" y="0"/>
                  </a:moveTo>
                  <a:lnTo>
                    <a:pt x="1327876" y="0"/>
                  </a:lnTo>
                  <a:cubicBezTo>
                    <a:pt x="1355921" y="0"/>
                    <a:pt x="1378656" y="22735"/>
                    <a:pt x="1378656" y="50780"/>
                  </a:cubicBezTo>
                  <a:lnTo>
                    <a:pt x="1378656" y="999510"/>
                  </a:lnTo>
                  <a:cubicBezTo>
                    <a:pt x="1378656" y="1027555"/>
                    <a:pt x="1355921" y="1050290"/>
                    <a:pt x="1327876" y="1050290"/>
                  </a:cubicBezTo>
                  <a:lnTo>
                    <a:pt x="50780" y="1050290"/>
                  </a:lnTo>
                  <a:cubicBezTo>
                    <a:pt x="22735" y="1050290"/>
                    <a:pt x="0" y="1027555"/>
                    <a:pt x="0" y="999510"/>
                  </a:cubicBezTo>
                  <a:lnTo>
                    <a:pt x="0" y="50780"/>
                  </a:lnTo>
                  <a:cubicBezTo>
                    <a:pt x="0" y="22735"/>
                    <a:pt x="22735" y="0"/>
                    <a:pt x="50780"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2"/>
            <p:cNvSpPr txBox="1"/>
            <p:nvPr/>
          </p:nvSpPr>
          <p:spPr>
            <a:xfrm>
              <a:off x="0" y="-47625"/>
              <a:ext cx="1378656" cy="1097915"/>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4" name="Google Shape;214;p12"/>
          <p:cNvGrpSpPr/>
          <p:nvPr/>
        </p:nvGrpSpPr>
        <p:grpSpPr>
          <a:xfrm>
            <a:off x="9483794" y="760099"/>
            <a:ext cx="7775506" cy="8879201"/>
            <a:chOff x="0" y="-47625"/>
            <a:chExt cx="1378656" cy="1574350"/>
          </a:xfrm>
        </p:grpSpPr>
        <p:sp>
          <p:nvSpPr>
            <p:cNvPr id="215" name="Google Shape;215;p12"/>
            <p:cNvSpPr/>
            <p:nvPr/>
          </p:nvSpPr>
          <p:spPr>
            <a:xfrm>
              <a:off x="0" y="0"/>
              <a:ext cx="1378656" cy="1526725"/>
            </a:xfrm>
            <a:custGeom>
              <a:avLst/>
              <a:gdLst/>
              <a:ahLst/>
              <a:cxnLst/>
              <a:rect l="l" t="t" r="r" b="b"/>
              <a:pathLst>
                <a:path w="1378656" h="1526725" extrusionOk="0">
                  <a:moveTo>
                    <a:pt x="50780" y="0"/>
                  </a:moveTo>
                  <a:lnTo>
                    <a:pt x="1327876" y="0"/>
                  </a:lnTo>
                  <a:cubicBezTo>
                    <a:pt x="1355921" y="0"/>
                    <a:pt x="1378656" y="22735"/>
                    <a:pt x="1378656" y="50780"/>
                  </a:cubicBezTo>
                  <a:lnTo>
                    <a:pt x="1378656" y="1475945"/>
                  </a:lnTo>
                  <a:cubicBezTo>
                    <a:pt x="1378656" y="1503990"/>
                    <a:pt x="1355921" y="1526725"/>
                    <a:pt x="1327876" y="1526725"/>
                  </a:cubicBezTo>
                  <a:lnTo>
                    <a:pt x="50780" y="1526725"/>
                  </a:lnTo>
                  <a:cubicBezTo>
                    <a:pt x="22735" y="1526725"/>
                    <a:pt x="0" y="1503990"/>
                    <a:pt x="0" y="1475945"/>
                  </a:cubicBezTo>
                  <a:lnTo>
                    <a:pt x="0" y="50780"/>
                  </a:lnTo>
                  <a:cubicBezTo>
                    <a:pt x="0" y="22735"/>
                    <a:pt x="22735" y="0"/>
                    <a:pt x="50780"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2"/>
            <p:cNvSpPr txBox="1"/>
            <p:nvPr/>
          </p:nvSpPr>
          <p:spPr>
            <a:xfrm>
              <a:off x="0" y="-47625"/>
              <a:ext cx="1378656" cy="157435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9" name="Google Shape;219;p12"/>
          <p:cNvSpPr txBox="1"/>
          <p:nvPr/>
        </p:nvSpPr>
        <p:spPr>
          <a:xfrm>
            <a:off x="1028700" y="7530264"/>
            <a:ext cx="7403549" cy="2263778"/>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6499" b="1" i="0" u="none" strike="noStrike" cap="none">
                <a:solidFill>
                  <a:srgbClr val="FFFFFF"/>
                </a:solidFill>
                <a:latin typeface="Arial"/>
                <a:ea typeface="Arial"/>
                <a:cs typeface="Arial"/>
                <a:sym typeface="Arial"/>
              </a:rPr>
              <a:t>Key Statements</a:t>
            </a:r>
            <a:endParaRPr/>
          </a:p>
          <a:p>
            <a:pPr marL="0" marR="0" lvl="0" indent="0" algn="ctr" rtl="0">
              <a:lnSpc>
                <a:spcPct val="140006"/>
              </a:lnSpc>
              <a:spcBef>
                <a:spcPts val="0"/>
              </a:spcBef>
              <a:spcAft>
                <a:spcPts val="0"/>
              </a:spcAft>
              <a:buNone/>
            </a:pPr>
            <a:endParaRPr sz="6499" b="1" i="0" u="none" strike="noStrike" cap="none">
              <a:solidFill>
                <a:srgbClr val="FFFFFF"/>
              </a:solidFill>
              <a:latin typeface="Arial"/>
              <a:ea typeface="Arial"/>
              <a:cs typeface="Arial"/>
              <a:sym typeface="Arial"/>
            </a:endParaRPr>
          </a:p>
        </p:txBody>
      </p:sp>
      <p:sp>
        <p:nvSpPr>
          <p:cNvPr id="217" name="Google Shape;217;p12"/>
          <p:cNvSpPr txBox="1"/>
          <p:nvPr/>
        </p:nvSpPr>
        <p:spPr>
          <a:xfrm>
            <a:off x="1506567" y="1806697"/>
            <a:ext cx="6819771" cy="4136517"/>
          </a:xfrm>
          <a:prstGeom prst="rect">
            <a:avLst/>
          </a:prstGeom>
          <a:noFill/>
          <a:ln>
            <a:noFill/>
          </a:ln>
        </p:spPr>
        <p:txBody>
          <a:bodyPr spcFirstLastPara="1" wrap="square" lIns="0" tIns="0" rIns="0" bIns="0" anchor="t" anchorCtr="0">
            <a:spAutoFit/>
          </a:bodyPr>
          <a:lstStyle/>
          <a:p>
            <a:pPr marL="0" marR="0" lvl="1" indent="0" algn="l" rtl="0">
              <a:lnSpc>
                <a:spcPct val="140007"/>
              </a:lnSpc>
              <a:spcBef>
                <a:spcPts val="0"/>
              </a:spcBef>
              <a:spcAft>
                <a:spcPts val="0"/>
              </a:spcAft>
              <a:buNone/>
            </a:pPr>
            <a:r>
              <a:rPr lang="en-US" sz="4800" b="1" i="0" u="none" strike="noStrike" cap="none" dirty="0">
                <a:solidFill>
                  <a:srgbClr val="FFFFFF"/>
                </a:solidFill>
                <a:latin typeface="Arial"/>
                <a:ea typeface="Arial"/>
                <a:cs typeface="Arial"/>
                <a:sym typeface="Arial"/>
              </a:rPr>
              <a:t>The only thing worse than being lost is being lost and no one is looking for you.</a:t>
            </a:r>
            <a:endParaRPr sz="1200" dirty="0"/>
          </a:p>
        </p:txBody>
      </p:sp>
      <p:sp>
        <p:nvSpPr>
          <p:cNvPr id="218" name="Google Shape;218;p12"/>
          <p:cNvSpPr txBox="1"/>
          <p:nvPr/>
        </p:nvSpPr>
        <p:spPr>
          <a:xfrm>
            <a:off x="9961662" y="1323791"/>
            <a:ext cx="7297500" cy="8489100"/>
          </a:xfrm>
          <a:prstGeom prst="rect">
            <a:avLst/>
          </a:prstGeom>
          <a:noFill/>
          <a:ln>
            <a:noFill/>
          </a:ln>
        </p:spPr>
        <p:txBody>
          <a:bodyPr spcFirstLastPara="1" wrap="square" lIns="0" tIns="0" rIns="0" bIns="0" anchor="t" anchorCtr="0">
            <a:spAutoFit/>
          </a:bodyPr>
          <a:lstStyle/>
          <a:p>
            <a:pPr marL="0" marR="0" lvl="0" indent="0" algn="l" rtl="0">
              <a:lnSpc>
                <a:spcPct val="1244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40008"/>
              </a:lnSpc>
              <a:spcBef>
                <a:spcPts val="0"/>
              </a:spcBef>
              <a:spcAft>
                <a:spcPts val="0"/>
              </a:spcAft>
              <a:buNone/>
            </a:pPr>
            <a:r>
              <a:rPr lang="en-US" sz="4799" b="1" i="0" u="none" strike="noStrike" cap="none">
                <a:solidFill>
                  <a:srgbClr val="FFFFFF"/>
                </a:solidFill>
                <a:latin typeface="Arial"/>
                <a:ea typeface="Arial"/>
                <a:cs typeface="Arial"/>
                <a:sym typeface="Arial"/>
              </a:rPr>
              <a:t>We Must Intentionally Seek:</a:t>
            </a:r>
            <a:endParaRPr/>
          </a:p>
          <a:p>
            <a:pPr marL="906769" marR="0" lvl="1" indent="-453383" algn="l" rtl="0">
              <a:lnSpc>
                <a:spcPct val="140009"/>
              </a:lnSpc>
              <a:spcBef>
                <a:spcPts val="0"/>
              </a:spcBef>
              <a:spcAft>
                <a:spcPts val="0"/>
              </a:spcAft>
              <a:buClr>
                <a:srgbClr val="FFFFFF"/>
              </a:buClr>
              <a:buSzPts val="4199"/>
              <a:buFont typeface="Arial"/>
              <a:buChar char="•"/>
            </a:pPr>
            <a:r>
              <a:rPr lang="en-US" sz="4199" b="0" i="0" u="none" strike="noStrike" cap="none">
                <a:solidFill>
                  <a:srgbClr val="FFFFFF"/>
                </a:solidFill>
                <a:latin typeface="Arial"/>
                <a:ea typeface="Arial"/>
                <a:cs typeface="Arial"/>
                <a:sym typeface="Arial"/>
              </a:rPr>
              <a:t>Personal Evangelism Opportunities</a:t>
            </a:r>
            <a:endParaRPr/>
          </a:p>
          <a:p>
            <a:pPr marL="906769" marR="0" lvl="1" indent="-453383" algn="l" rtl="0">
              <a:lnSpc>
                <a:spcPct val="140009"/>
              </a:lnSpc>
              <a:spcBef>
                <a:spcPts val="0"/>
              </a:spcBef>
              <a:spcAft>
                <a:spcPts val="0"/>
              </a:spcAft>
              <a:buClr>
                <a:srgbClr val="FFFFFF"/>
              </a:buClr>
              <a:buSzPts val="4199"/>
              <a:buFont typeface="Arial"/>
              <a:buChar char="•"/>
            </a:pPr>
            <a:r>
              <a:rPr lang="en-US" sz="4199" b="0" i="0" u="none" strike="noStrike" cap="none">
                <a:solidFill>
                  <a:srgbClr val="FFFFFF"/>
                </a:solidFill>
                <a:latin typeface="Arial"/>
                <a:ea typeface="Arial"/>
                <a:cs typeface="Arial"/>
                <a:sym typeface="Arial"/>
              </a:rPr>
              <a:t>Digital Evangelism Opportunities</a:t>
            </a:r>
            <a:endParaRPr/>
          </a:p>
          <a:p>
            <a:pPr marL="906769" marR="0" lvl="1" indent="-453383" algn="l" rtl="0">
              <a:lnSpc>
                <a:spcPct val="140009"/>
              </a:lnSpc>
              <a:spcBef>
                <a:spcPts val="0"/>
              </a:spcBef>
              <a:spcAft>
                <a:spcPts val="0"/>
              </a:spcAft>
              <a:buClr>
                <a:srgbClr val="FFFFFF"/>
              </a:buClr>
              <a:buSzPts val="4199"/>
              <a:buFont typeface="Arial"/>
              <a:buChar char="•"/>
            </a:pPr>
            <a:r>
              <a:rPr lang="en-US" sz="4199" b="0" i="0" u="none" strike="noStrike" cap="none">
                <a:solidFill>
                  <a:srgbClr val="FFFFFF"/>
                </a:solidFill>
                <a:latin typeface="Arial"/>
                <a:ea typeface="Arial"/>
                <a:cs typeface="Arial"/>
                <a:sym typeface="Arial"/>
              </a:rPr>
              <a:t>Communal Evangelism Opportunities</a:t>
            </a:r>
            <a:endParaRPr/>
          </a:p>
          <a:p>
            <a:pPr marL="0" marR="0" lvl="0" indent="0" algn="l" rtl="0">
              <a:lnSpc>
                <a:spcPct val="140009"/>
              </a:lnSpc>
              <a:spcBef>
                <a:spcPts val="0"/>
              </a:spcBef>
              <a:spcAft>
                <a:spcPts val="0"/>
              </a:spcAft>
              <a:buNone/>
            </a:pPr>
            <a:endParaRPr sz="4199" b="0" i="0" u="none" strike="noStrike" cap="none">
              <a:solidFill>
                <a:srgbClr val="FFFFFF"/>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4"/>
        <p:cNvGrpSpPr/>
        <p:nvPr/>
      </p:nvGrpSpPr>
      <p:grpSpPr>
        <a:xfrm>
          <a:off x="0" y="0"/>
          <a:ext cx="0" cy="0"/>
          <a:chOff x="0" y="0"/>
          <a:chExt cx="0" cy="0"/>
        </a:xfrm>
      </p:grpSpPr>
      <p:grpSp>
        <p:nvGrpSpPr>
          <p:cNvPr id="225" name="Google Shape;225;p13"/>
          <p:cNvGrpSpPr/>
          <p:nvPr/>
        </p:nvGrpSpPr>
        <p:grpSpPr>
          <a:xfrm>
            <a:off x="5880367" y="5858877"/>
            <a:ext cx="4552015" cy="3944763"/>
            <a:chOff x="0" y="-47625"/>
            <a:chExt cx="807107" cy="699436"/>
          </a:xfrm>
        </p:grpSpPr>
        <p:sp>
          <p:nvSpPr>
            <p:cNvPr id="226" name="Google Shape;226;p13"/>
            <p:cNvSpPr/>
            <p:nvPr/>
          </p:nvSpPr>
          <p:spPr>
            <a:xfrm>
              <a:off x="0" y="0"/>
              <a:ext cx="807107" cy="651811"/>
            </a:xfrm>
            <a:custGeom>
              <a:avLst/>
              <a:gdLst/>
              <a:ahLst/>
              <a:cxnLst/>
              <a:rect l="l" t="t" r="r" b="b"/>
              <a:pathLst>
                <a:path w="807107" h="651811" extrusionOk="0">
                  <a:moveTo>
                    <a:pt x="86739" y="0"/>
                  </a:moveTo>
                  <a:lnTo>
                    <a:pt x="720367" y="0"/>
                  </a:lnTo>
                  <a:cubicBezTo>
                    <a:pt x="768272" y="0"/>
                    <a:pt x="807107" y="38834"/>
                    <a:pt x="807107" y="86739"/>
                  </a:cubicBezTo>
                  <a:lnTo>
                    <a:pt x="807107" y="565072"/>
                  </a:lnTo>
                  <a:cubicBezTo>
                    <a:pt x="807107" y="612977"/>
                    <a:pt x="768272" y="651811"/>
                    <a:pt x="720367" y="651811"/>
                  </a:cubicBezTo>
                  <a:lnTo>
                    <a:pt x="86739" y="651811"/>
                  </a:lnTo>
                  <a:cubicBezTo>
                    <a:pt x="38834" y="651811"/>
                    <a:pt x="0" y="612977"/>
                    <a:pt x="0" y="565072"/>
                  </a:cubicBezTo>
                  <a:lnTo>
                    <a:pt x="0" y="86739"/>
                  </a:lnTo>
                  <a:cubicBezTo>
                    <a:pt x="0" y="38834"/>
                    <a:pt x="38834" y="0"/>
                    <a:pt x="86739"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txBox="1"/>
            <p:nvPr/>
          </p:nvSpPr>
          <p:spPr>
            <a:xfrm>
              <a:off x="0" y="-47625"/>
              <a:ext cx="807107" cy="69943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8" name="Google Shape;228;p13"/>
          <p:cNvGrpSpPr/>
          <p:nvPr/>
        </p:nvGrpSpPr>
        <p:grpSpPr>
          <a:xfrm>
            <a:off x="1028700" y="5858877"/>
            <a:ext cx="4552015" cy="3944763"/>
            <a:chOff x="0" y="-47625"/>
            <a:chExt cx="807107" cy="699436"/>
          </a:xfrm>
        </p:grpSpPr>
        <p:sp>
          <p:nvSpPr>
            <p:cNvPr id="229" name="Google Shape;229;p13"/>
            <p:cNvSpPr/>
            <p:nvPr/>
          </p:nvSpPr>
          <p:spPr>
            <a:xfrm>
              <a:off x="0" y="0"/>
              <a:ext cx="807107" cy="651811"/>
            </a:xfrm>
            <a:custGeom>
              <a:avLst/>
              <a:gdLst/>
              <a:ahLst/>
              <a:cxnLst/>
              <a:rect l="l" t="t" r="r" b="b"/>
              <a:pathLst>
                <a:path w="807107" h="651811" extrusionOk="0">
                  <a:moveTo>
                    <a:pt x="86739" y="0"/>
                  </a:moveTo>
                  <a:lnTo>
                    <a:pt x="720367" y="0"/>
                  </a:lnTo>
                  <a:cubicBezTo>
                    <a:pt x="768272" y="0"/>
                    <a:pt x="807107" y="38834"/>
                    <a:pt x="807107" y="86739"/>
                  </a:cubicBezTo>
                  <a:lnTo>
                    <a:pt x="807107" y="565072"/>
                  </a:lnTo>
                  <a:cubicBezTo>
                    <a:pt x="807107" y="612977"/>
                    <a:pt x="768272" y="651811"/>
                    <a:pt x="720367" y="651811"/>
                  </a:cubicBezTo>
                  <a:lnTo>
                    <a:pt x="86739" y="651811"/>
                  </a:lnTo>
                  <a:cubicBezTo>
                    <a:pt x="38834" y="651811"/>
                    <a:pt x="0" y="612977"/>
                    <a:pt x="0" y="565072"/>
                  </a:cubicBezTo>
                  <a:lnTo>
                    <a:pt x="0" y="86739"/>
                  </a:lnTo>
                  <a:cubicBezTo>
                    <a:pt x="0" y="38834"/>
                    <a:pt x="38834" y="0"/>
                    <a:pt x="86739"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txBox="1"/>
            <p:nvPr/>
          </p:nvSpPr>
          <p:spPr>
            <a:xfrm>
              <a:off x="0" y="-47625"/>
              <a:ext cx="807107" cy="69943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1" name="Google Shape;231;p13"/>
          <p:cNvSpPr/>
          <p:nvPr/>
        </p:nvSpPr>
        <p:spPr>
          <a:xfrm>
            <a:off x="8021314" y="-1110221"/>
            <a:ext cx="14664318" cy="12507441"/>
          </a:xfrm>
          <a:custGeom>
            <a:avLst/>
            <a:gdLst/>
            <a:ahLst/>
            <a:cxnLst/>
            <a:rect l="l" t="t" r="r" b="b"/>
            <a:pathLst>
              <a:path w="14664318" h="12507441" extrusionOk="0">
                <a:moveTo>
                  <a:pt x="0" y="0"/>
                </a:moveTo>
                <a:lnTo>
                  <a:pt x="14664318" y="0"/>
                </a:lnTo>
                <a:lnTo>
                  <a:pt x="14664318" y="12507442"/>
                </a:lnTo>
                <a:lnTo>
                  <a:pt x="0" y="12507442"/>
                </a:lnTo>
                <a:lnTo>
                  <a:pt x="0" y="0"/>
                </a:lnTo>
                <a:close/>
              </a:path>
            </a:pathLst>
          </a:custGeom>
          <a:blipFill rotWithShape="1">
            <a:blip r:embed="rId3">
              <a:alphaModFix/>
            </a:blip>
            <a:stretch>
              <a:fillRect/>
            </a:stretch>
          </a:blipFill>
          <a:ln>
            <a:noFill/>
          </a:ln>
        </p:spPr>
        <p:txBody>
          <a:bodyPr/>
          <a:lstStyle/>
          <a:p>
            <a:endParaRPr lang="en-US"/>
          </a:p>
        </p:txBody>
      </p:sp>
      <p:sp>
        <p:nvSpPr>
          <p:cNvPr id="232" name="Google Shape;232;p13"/>
          <p:cNvSpPr txBox="1"/>
          <p:nvPr/>
        </p:nvSpPr>
        <p:spPr>
          <a:xfrm>
            <a:off x="1028700" y="703150"/>
            <a:ext cx="13601700" cy="221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i="0" u="none" strike="noStrike" cap="none">
                <a:solidFill>
                  <a:srgbClr val="FFFFFF"/>
                </a:solidFill>
              </a:rPr>
              <a:t>We Must Care Then Share</a:t>
            </a:r>
            <a:endParaRPr b="1"/>
          </a:p>
          <a:p>
            <a:pPr marL="0" marR="0" lvl="0" indent="0" algn="l" rtl="0">
              <a:lnSpc>
                <a:spcPct val="100000"/>
              </a:lnSpc>
              <a:spcBef>
                <a:spcPts val="0"/>
              </a:spcBef>
              <a:spcAft>
                <a:spcPts val="0"/>
              </a:spcAft>
              <a:buNone/>
            </a:pPr>
            <a:endParaRPr sz="7200" b="0" i="0" u="none" strike="noStrike" cap="none">
              <a:solidFill>
                <a:srgbClr val="FFFFFF"/>
              </a:solidFill>
              <a:latin typeface="Arial"/>
              <a:ea typeface="Arial"/>
              <a:cs typeface="Arial"/>
              <a:sym typeface="Arial"/>
            </a:endParaRPr>
          </a:p>
        </p:txBody>
      </p:sp>
      <p:grpSp>
        <p:nvGrpSpPr>
          <p:cNvPr id="233" name="Google Shape;233;p13"/>
          <p:cNvGrpSpPr/>
          <p:nvPr/>
        </p:nvGrpSpPr>
        <p:grpSpPr>
          <a:xfrm>
            <a:off x="1028700" y="2424332"/>
            <a:ext cx="4552015" cy="3461528"/>
            <a:chOff x="0" y="-47625"/>
            <a:chExt cx="807107" cy="613755"/>
          </a:xfrm>
        </p:grpSpPr>
        <p:sp>
          <p:nvSpPr>
            <p:cNvPr id="234" name="Google Shape;234;p13"/>
            <p:cNvSpPr/>
            <p:nvPr/>
          </p:nvSpPr>
          <p:spPr>
            <a:xfrm>
              <a:off x="0" y="0"/>
              <a:ext cx="807107" cy="566130"/>
            </a:xfrm>
            <a:custGeom>
              <a:avLst/>
              <a:gdLst/>
              <a:ahLst/>
              <a:cxnLst/>
              <a:rect l="l" t="t" r="r" b="b"/>
              <a:pathLst>
                <a:path w="807107" h="566130" extrusionOk="0">
                  <a:moveTo>
                    <a:pt x="86739" y="0"/>
                  </a:moveTo>
                  <a:lnTo>
                    <a:pt x="720367" y="0"/>
                  </a:lnTo>
                  <a:cubicBezTo>
                    <a:pt x="768272" y="0"/>
                    <a:pt x="807107" y="38834"/>
                    <a:pt x="807107" y="86739"/>
                  </a:cubicBezTo>
                  <a:lnTo>
                    <a:pt x="807107" y="479391"/>
                  </a:lnTo>
                  <a:cubicBezTo>
                    <a:pt x="807107" y="527296"/>
                    <a:pt x="768272" y="566130"/>
                    <a:pt x="720367" y="566130"/>
                  </a:cubicBezTo>
                  <a:lnTo>
                    <a:pt x="86739" y="566130"/>
                  </a:lnTo>
                  <a:cubicBezTo>
                    <a:pt x="38834" y="566130"/>
                    <a:pt x="0" y="527296"/>
                    <a:pt x="0" y="479391"/>
                  </a:cubicBezTo>
                  <a:lnTo>
                    <a:pt x="0" y="86739"/>
                  </a:lnTo>
                  <a:cubicBezTo>
                    <a:pt x="0" y="38834"/>
                    <a:pt x="38834" y="0"/>
                    <a:pt x="86739"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txBox="1"/>
            <p:nvPr/>
          </p:nvSpPr>
          <p:spPr>
            <a:xfrm>
              <a:off x="0" y="-47625"/>
              <a:ext cx="807107" cy="613755"/>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6" name="Google Shape;236;p13"/>
          <p:cNvGrpSpPr/>
          <p:nvPr/>
        </p:nvGrpSpPr>
        <p:grpSpPr>
          <a:xfrm>
            <a:off x="5880367" y="2424332"/>
            <a:ext cx="4552015" cy="3461528"/>
            <a:chOff x="0" y="-47625"/>
            <a:chExt cx="807107" cy="613755"/>
          </a:xfrm>
        </p:grpSpPr>
        <p:sp>
          <p:nvSpPr>
            <p:cNvPr id="237" name="Google Shape;237;p13"/>
            <p:cNvSpPr/>
            <p:nvPr/>
          </p:nvSpPr>
          <p:spPr>
            <a:xfrm>
              <a:off x="0" y="0"/>
              <a:ext cx="807107" cy="566130"/>
            </a:xfrm>
            <a:custGeom>
              <a:avLst/>
              <a:gdLst/>
              <a:ahLst/>
              <a:cxnLst/>
              <a:rect l="l" t="t" r="r" b="b"/>
              <a:pathLst>
                <a:path w="807107" h="566130" extrusionOk="0">
                  <a:moveTo>
                    <a:pt x="86739" y="0"/>
                  </a:moveTo>
                  <a:lnTo>
                    <a:pt x="720367" y="0"/>
                  </a:lnTo>
                  <a:cubicBezTo>
                    <a:pt x="768272" y="0"/>
                    <a:pt x="807107" y="38834"/>
                    <a:pt x="807107" y="86739"/>
                  </a:cubicBezTo>
                  <a:lnTo>
                    <a:pt x="807107" y="479391"/>
                  </a:lnTo>
                  <a:cubicBezTo>
                    <a:pt x="807107" y="527296"/>
                    <a:pt x="768272" y="566130"/>
                    <a:pt x="720367" y="566130"/>
                  </a:cubicBezTo>
                  <a:lnTo>
                    <a:pt x="86739" y="566130"/>
                  </a:lnTo>
                  <a:cubicBezTo>
                    <a:pt x="38834" y="566130"/>
                    <a:pt x="0" y="527296"/>
                    <a:pt x="0" y="479391"/>
                  </a:cubicBezTo>
                  <a:lnTo>
                    <a:pt x="0" y="86739"/>
                  </a:lnTo>
                  <a:cubicBezTo>
                    <a:pt x="0" y="38834"/>
                    <a:pt x="38834" y="0"/>
                    <a:pt x="86739"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p:nvPr/>
          </p:nvSpPr>
          <p:spPr>
            <a:xfrm>
              <a:off x="0" y="-47625"/>
              <a:ext cx="807107" cy="613755"/>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9" name="Google Shape;239;p13"/>
          <p:cNvSpPr/>
          <p:nvPr/>
        </p:nvSpPr>
        <p:spPr>
          <a:xfrm>
            <a:off x="11099132" y="3307156"/>
            <a:ext cx="6600747" cy="4397748"/>
          </a:xfrm>
          <a:custGeom>
            <a:avLst/>
            <a:gdLst/>
            <a:ahLst/>
            <a:cxnLst/>
            <a:rect l="l" t="t" r="r" b="b"/>
            <a:pathLst>
              <a:path w="6600747" h="4397748" extrusionOk="0">
                <a:moveTo>
                  <a:pt x="0" y="0"/>
                </a:moveTo>
                <a:lnTo>
                  <a:pt x="6600747" y="0"/>
                </a:lnTo>
                <a:lnTo>
                  <a:pt x="6600747" y="4397748"/>
                </a:lnTo>
                <a:lnTo>
                  <a:pt x="0" y="4397748"/>
                </a:lnTo>
                <a:lnTo>
                  <a:pt x="0" y="0"/>
                </a:lnTo>
                <a:close/>
              </a:path>
            </a:pathLst>
          </a:custGeom>
          <a:blipFill rotWithShape="1">
            <a:blip r:embed="rId4">
              <a:alphaModFix/>
            </a:blip>
            <a:stretch>
              <a:fillRect/>
            </a:stretch>
          </a:blipFill>
          <a:ln>
            <a:noFill/>
          </a:ln>
        </p:spPr>
        <p:txBody>
          <a:bodyPr/>
          <a:lstStyle/>
          <a:p>
            <a:endParaRPr lang="en-US"/>
          </a:p>
        </p:txBody>
      </p:sp>
      <p:sp>
        <p:nvSpPr>
          <p:cNvPr id="240" name="Google Shape;240;p13"/>
          <p:cNvSpPr txBox="1"/>
          <p:nvPr/>
        </p:nvSpPr>
        <p:spPr>
          <a:xfrm>
            <a:off x="1397512" y="2988354"/>
            <a:ext cx="3814500" cy="24807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099" b="0" i="0" u="none" strike="noStrike" cap="none">
                <a:solidFill>
                  <a:srgbClr val="FFFFFF"/>
                </a:solidFill>
                <a:latin typeface="Arial"/>
                <a:ea typeface="Arial"/>
                <a:cs typeface="Arial"/>
                <a:sym typeface="Arial"/>
              </a:rPr>
              <a:t>Attempt to build genuine </a:t>
            </a:r>
            <a:endParaRPr sz="1200"/>
          </a:p>
          <a:p>
            <a:pPr marL="0" marR="0" lvl="0" indent="0" algn="ctr" rtl="0">
              <a:lnSpc>
                <a:spcPct val="140012"/>
              </a:lnSpc>
              <a:spcBef>
                <a:spcPts val="0"/>
              </a:spcBef>
              <a:spcAft>
                <a:spcPts val="0"/>
              </a:spcAft>
              <a:buNone/>
            </a:pPr>
            <a:r>
              <a:rPr lang="en-US" sz="3099" b="0" i="0" u="none" strike="noStrike" cap="none">
                <a:solidFill>
                  <a:srgbClr val="FFFFFF"/>
                </a:solidFill>
                <a:latin typeface="Arial"/>
                <a:ea typeface="Arial"/>
                <a:cs typeface="Arial"/>
                <a:sym typeface="Arial"/>
              </a:rPr>
              <a:t>relationships before sharing the message.</a:t>
            </a:r>
            <a:endParaRPr sz="1200"/>
          </a:p>
        </p:txBody>
      </p:sp>
      <p:sp>
        <p:nvSpPr>
          <p:cNvPr id="241" name="Google Shape;241;p13"/>
          <p:cNvSpPr txBox="1"/>
          <p:nvPr/>
        </p:nvSpPr>
        <p:spPr>
          <a:xfrm>
            <a:off x="6139233" y="3230956"/>
            <a:ext cx="4034400" cy="19296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99" b="0" i="0" u="none" strike="noStrike" cap="none">
                <a:solidFill>
                  <a:srgbClr val="FFFFFF"/>
                </a:solidFill>
                <a:latin typeface="Arial"/>
                <a:ea typeface="Arial"/>
                <a:cs typeface="Arial"/>
                <a:sym typeface="Arial"/>
              </a:rPr>
              <a:t>Personal – you have some in person interaction.</a:t>
            </a:r>
            <a:endParaRPr/>
          </a:p>
        </p:txBody>
      </p:sp>
      <p:sp>
        <p:nvSpPr>
          <p:cNvPr id="242" name="Google Shape;242;p13"/>
          <p:cNvSpPr txBox="1"/>
          <p:nvPr/>
        </p:nvSpPr>
        <p:spPr>
          <a:xfrm>
            <a:off x="1306839" y="6600151"/>
            <a:ext cx="4075200" cy="25608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199" b="0" i="0" u="none" strike="noStrike" cap="none">
                <a:solidFill>
                  <a:srgbClr val="FFFFFF"/>
                </a:solidFill>
                <a:latin typeface="Arial"/>
                <a:ea typeface="Arial"/>
                <a:cs typeface="Arial"/>
                <a:sym typeface="Arial"/>
              </a:rPr>
              <a:t>Digital (Social Media) </a:t>
            </a:r>
            <a:endParaRPr sz="1300"/>
          </a:p>
          <a:p>
            <a:pPr marL="0" marR="0" lvl="0" indent="0" algn="ctr" rtl="0">
              <a:lnSpc>
                <a:spcPct val="140012"/>
              </a:lnSpc>
              <a:spcBef>
                <a:spcPts val="0"/>
              </a:spcBef>
              <a:spcAft>
                <a:spcPts val="0"/>
              </a:spcAft>
              <a:buNone/>
            </a:pPr>
            <a:r>
              <a:rPr lang="en-US" sz="3199" b="0" i="0" u="none" strike="noStrike" cap="none">
                <a:solidFill>
                  <a:srgbClr val="FFFFFF"/>
                </a:solidFill>
                <a:latin typeface="Arial"/>
                <a:ea typeface="Arial"/>
                <a:cs typeface="Arial"/>
                <a:sym typeface="Arial"/>
              </a:rPr>
              <a:t>you have a</a:t>
            </a:r>
            <a:endParaRPr sz="1300"/>
          </a:p>
          <a:p>
            <a:pPr marL="0" marR="0" lvl="0" indent="0" algn="ctr" rtl="0">
              <a:lnSpc>
                <a:spcPct val="140012"/>
              </a:lnSpc>
              <a:spcBef>
                <a:spcPts val="0"/>
              </a:spcBef>
              <a:spcAft>
                <a:spcPts val="0"/>
              </a:spcAft>
              <a:buNone/>
            </a:pPr>
            <a:r>
              <a:rPr lang="en-US" sz="3199" b="0" i="0" u="none" strike="noStrike" cap="none">
                <a:solidFill>
                  <a:srgbClr val="FFFFFF"/>
                </a:solidFill>
                <a:latin typeface="Arial"/>
                <a:ea typeface="Arial"/>
                <a:cs typeface="Arial"/>
                <a:sym typeface="Arial"/>
              </a:rPr>
              <a:t> predominate digital </a:t>
            </a:r>
            <a:endParaRPr sz="1300"/>
          </a:p>
          <a:p>
            <a:pPr marL="0" marR="0" lvl="0" indent="0" algn="ctr" rtl="0">
              <a:lnSpc>
                <a:spcPct val="140012"/>
              </a:lnSpc>
              <a:spcBef>
                <a:spcPts val="0"/>
              </a:spcBef>
              <a:spcAft>
                <a:spcPts val="0"/>
              </a:spcAft>
              <a:buNone/>
            </a:pPr>
            <a:r>
              <a:rPr lang="en-US" sz="3199" b="0" i="0" u="none" strike="noStrike" cap="none">
                <a:solidFill>
                  <a:srgbClr val="FFFFFF"/>
                </a:solidFill>
                <a:latin typeface="Arial"/>
                <a:ea typeface="Arial"/>
                <a:cs typeface="Arial"/>
                <a:sym typeface="Arial"/>
              </a:rPr>
              <a:t>centered relationship. </a:t>
            </a:r>
            <a:endParaRPr sz="1300"/>
          </a:p>
        </p:txBody>
      </p:sp>
      <p:sp>
        <p:nvSpPr>
          <p:cNvPr id="243" name="Google Shape;243;p13"/>
          <p:cNvSpPr txBox="1"/>
          <p:nvPr/>
        </p:nvSpPr>
        <p:spPr>
          <a:xfrm>
            <a:off x="6139233" y="6799076"/>
            <a:ext cx="4034400" cy="19296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99" b="0" i="0" u="none" strike="noStrike" cap="none">
                <a:solidFill>
                  <a:srgbClr val="FFFFFF"/>
                </a:solidFill>
                <a:latin typeface="Arial"/>
                <a:ea typeface="Arial"/>
                <a:cs typeface="Arial"/>
                <a:sym typeface="Arial"/>
              </a:rPr>
              <a:t>Communal – You share a regional </a:t>
            </a:r>
            <a:endParaRPr/>
          </a:p>
          <a:p>
            <a:pPr marL="0" marR="0" lvl="0" indent="0" algn="ctr" rtl="0">
              <a:lnSpc>
                <a:spcPct val="140012"/>
              </a:lnSpc>
              <a:spcBef>
                <a:spcPts val="0"/>
              </a:spcBef>
              <a:spcAft>
                <a:spcPts val="0"/>
              </a:spcAft>
              <a:buNone/>
            </a:pPr>
            <a:r>
              <a:rPr lang="en-US" sz="3299" b="0" i="0" u="none" strike="noStrike" cap="none">
                <a:solidFill>
                  <a:srgbClr val="FFFFFF"/>
                </a:solidFill>
                <a:latin typeface="Arial"/>
                <a:ea typeface="Arial"/>
                <a:cs typeface="Arial"/>
                <a:sym typeface="Arial"/>
              </a:rPr>
              <a:t>residential space.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7"/>
        <p:cNvGrpSpPr/>
        <p:nvPr/>
      </p:nvGrpSpPr>
      <p:grpSpPr>
        <a:xfrm>
          <a:off x="0" y="0"/>
          <a:ext cx="0" cy="0"/>
          <a:chOff x="0" y="0"/>
          <a:chExt cx="0" cy="0"/>
        </a:xfrm>
      </p:grpSpPr>
      <p:sp>
        <p:nvSpPr>
          <p:cNvPr id="248" name="Google Shape;248;p14"/>
          <p:cNvSpPr/>
          <p:nvPr/>
        </p:nvSpPr>
        <p:spPr>
          <a:xfrm rot="-2058792">
            <a:off x="-1186538" y="-12118675"/>
            <a:ext cx="21340665" cy="19793467"/>
          </a:xfrm>
          <a:custGeom>
            <a:avLst/>
            <a:gdLst/>
            <a:ahLst/>
            <a:cxnLst/>
            <a:rect l="l" t="t" r="r" b="b"/>
            <a:pathLst>
              <a:path w="21340665" h="19793467" extrusionOk="0">
                <a:moveTo>
                  <a:pt x="0" y="0"/>
                </a:moveTo>
                <a:lnTo>
                  <a:pt x="21340665" y="0"/>
                </a:lnTo>
                <a:lnTo>
                  <a:pt x="21340665" y="19793467"/>
                </a:lnTo>
                <a:lnTo>
                  <a:pt x="0" y="19793467"/>
                </a:lnTo>
                <a:lnTo>
                  <a:pt x="0" y="0"/>
                </a:lnTo>
                <a:close/>
              </a:path>
            </a:pathLst>
          </a:custGeom>
          <a:blipFill rotWithShape="1">
            <a:blip r:embed="rId3">
              <a:alphaModFix/>
            </a:blip>
            <a:stretch>
              <a:fillRect/>
            </a:stretch>
          </a:blipFill>
          <a:ln>
            <a:noFill/>
          </a:ln>
        </p:spPr>
        <p:txBody>
          <a:bodyPr/>
          <a:lstStyle/>
          <a:p>
            <a:endParaRPr lang="en-US"/>
          </a:p>
        </p:txBody>
      </p:sp>
      <p:grpSp>
        <p:nvGrpSpPr>
          <p:cNvPr id="249" name="Google Shape;249;p14"/>
          <p:cNvGrpSpPr/>
          <p:nvPr/>
        </p:nvGrpSpPr>
        <p:grpSpPr>
          <a:xfrm>
            <a:off x="9483800" y="370402"/>
            <a:ext cx="7775482" cy="9268828"/>
            <a:chOff x="0" y="-47625"/>
            <a:chExt cx="1378656" cy="1574350"/>
          </a:xfrm>
        </p:grpSpPr>
        <p:sp>
          <p:nvSpPr>
            <p:cNvPr id="250" name="Google Shape;250;p14"/>
            <p:cNvSpPr/>
            <p:nvPr/>
          </p:nvSpPr>
          <p:spPr>
            <a:xfrm>
              <a:off x="0" y="0"/>
              <a:ext cx="1378656" cy="1526725"/>
            </a:xfrm>
            <a:custGeom>
              <a:avLst/>
              <a:gdLst/>
              <a:ahLst/>
              <a:cxnLst/>
              <a:rect l="l" t="t" r="r" b="b"/>
              <a:pathLst>
                <a:path w="1378656" h="1526725" extrusionOk="0">
                  <a:moveTo>
                    <a:pt x="50780" y="0"/>
                  </a:moveTo>
                  <a:lnTo>
                    <a:pt x="1327876" y="0"/>
                  </a:lnTo>
                  <a:cubicBezTo>
                    <a:pt x="1355921" y="0"/>
                    <a:pt x="1378656" y="22735"/>
                    <a:pt x="1378656" y="50780"/>
                  </a:cubicBezTo>
                  <a:lnTo>
                    <a:pt x="1378656" y="1475945"/>
                  </a:lnTo>
                  <a:cubicBezTo>
                    <a:pt x="1378656" y="1503990"/>
                    <a:pt x="1355921" y="1526725"/>
                    <a:pt x="1327876" y="1526725"/>
                  </a:cubicBezTo>
                  <a:lnTo>
                    <a:pt x="50780" y="1526725"/>
                  </a:lnTo>
                  <a:cubicBezTo>
                    <a:pt x="22735" y="1526725"/>
                    <a:pt x="0" y="1503990"/>
                    <a:pt x="0" y="1475945"/>
                  </a:cubicBezTo>
                  <a:lnTo>
                    <a:pt x="0" y="50780"/>
                  </a:lnTo>
                  <a:cubicBezTo>
                    <a:pt x="0" y="22735"/>
                    <a:pt x="22735" y="0"/>
                    <a:pt x="50780"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4"/>
            <p:cNvSpPr txBox="1"/>
            <p:nvPr/>
          </p:nvSpPr>
          <p:spPr>
            <a:xfrm>
              <a:off x="0" y="-47625"/>
              <a:ext cx="1378656" cy="157435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52" name="Google Shape;252;p14"/>
          <p:cNvSpPr/>
          <p:nvPr/>
        </p:nvSpPr>
        <p:spPr>
          <a:xfrm>
            <a:off x="1563389" y="2406316"/>
            <a:ext cx="6692776" cy="3747955"/>
          </a:xfrm>
          <a:custGeom>
            <a:avLst/>
            <a:gdLst/>
            <a:ahLst/>
            <a:cxnLst/>
            <a:rect l="l" t="t" r="r" b="b"/>
            <a:pathLst>
              <a:path w="6692776" h="3747955" extrusionOk="0">
                <a:moveTo>
                  <a:pt x="0" y="0"/>
                </a:moveTo>
                <a:lnTo>
                  <a:pt x="6692777" y="0"/>
                </a:lnTo>
                <a:lnTo>
                  <a:pt x="6692777" y="3747955"/>
                </a:lnTo>
                <a:lnTo>
                  <a:pt x="0" y="3747955"/>
                </a:lnTo>
                <a:lnTo>
                  <a:pt x="0" y="0"/>
                </a:lnTo>
                <a:close/>
              </a:path>
            </a:pathLst>
          </a:custGeom>
          <a:blipFill rotWithShape="1">
            <a:blip r:embed="rId4">
              <a:alphaModFix amt="83000"/>
            </a:blip>
            <a:stretch>
              <a:fillRect/>
            </a:stretch>
          </a:blipFill>
          <a:ln>
            <a:noFill/>
          </a:ln>
        </p:spPr>
        <p:txBody>
          <a:bodyPr/>
          <a:lstStyle/>
          <a:p>
            <a:endParaRPr lang="en-US"/>
          </a:p>
        </p:txBody>
      </p:sp>
      <p:sp>
        <p:nvSpPr>
          <p:cNvPr id="253" name="Google Shape;253;p14"/>
          <p:cNvSpPr txBox="1"/>
          <p:nvPr/>
        </p:nvSpPr>
        <p:spPr>
          <a:xfrm>
            <a:off x="9669688" y="743875"/>
            <a:ext cx="7403700" cy="9464700"/>
          </a:xfrm>
          <a:prstGeom prst="rect">
            <a:avLst/>
          </a:prstGeom>
          <a:noFill/>
          <a:ln>
            <a:noFill/>
          </a:ln>
        </p:spPr>
        <p:txBody>
          <a:bodyPr spcFirstLastPara="1" wrap="square" lIns="0" tIns="0" rIns="0" bIns="0" anchor="t" anchorCtr="0">
            <a:spAutoFit/>
          </a:bodyPr>
          <a:lstStyle/>
          <a:p>
            <a:pPr marL="906769" marR="0" lvl="1" indent="-447033" algn="l" rtl="0">
              <a:lnSpc>
                <a:spcPct val="140009"/>
              </a:lnSpc>
              <a:spcBef>
                <a:spcPts val="0"/>
              </a:spcBef>
              <a:spcAft>
                <a:spcPts val="0"/>
              </a:spcAft>
              <a:buClr>
                <a:srgbClr val="FFFFFF"/>
              </a:buClr>
              <a:buSzPts val="4099"/>
              <a:buFont typeface="Arial"/>
              <a:buChar char="•"/>
            </a:pPr>
            <a:r>
              <a:rPr lang="en-US" sz="4099" b="0" i="0" u="none" strike="noStrike" cap="none">
                <a:solidFill>
                  <a:srgbClr val="FFFFFF"/>
                </a:solidFill>
                <a:latin typeface="Arial"/>
                <a:ea typeface="Arial"/>
                <a:cs typeface="Arial"/>
                <a:sym typeface="Arial"/>
              </a:rPr>
              <a:t>Life Moments: </a:t>
            </a:r>
            <a:endParaRPr sz="1300"/>
          </a:p>
          <a:p>
            <a:pPr marL="906769" marR="0" lvl="1" indent="-447033" algn="l" rtl="0">
              <a:lnSpc>
                <a:spcPct val="140009"/>
              </a:lnSpc>
              <a:spcBef>
                <a:spcPts val="0"/>
              </a:spcBef>
              <a:spcAft>
                <a:spcPts val="0"/>
              </a:spcAft>
              <a:buClr>
                <a:srgbClr val="FFFFFF"/>
              </a:buClr>
              <a:buSzPts val="4099"/>
              <a:buFont typeface="Arial"/>
              <a:buChar char="•"/>
            </a:pPr>
            <a:r>
              <a:rPr lang="en-US" sz="4099" b="0" i="0" u="none" strike="noStrike" cap="none">
                <a:solidFill>
                  <a:srgbClr val="FFFFFF"/>
                </a:solidFill>
                <a:latin typeface="Arial"/>
                <a:ea typeface="Arial"/>
                <a:cs typeface="Arial"/>
                <a:sym typeface="Arial"/>
              </a:rPr>
              <a:t>Sickness</a:t>
            </a:r>
            <a:endParaRPr sz="1300"/>
          </a:p>
          <a:p>
            <a:pPr marL="906769" marR="0" lvl="1" indent="-447033" algn="l" rtl="0">
              <a:lnSpc>
                <a:spcPct val="140009"/>
              </a:lnSpc>
              <a:spcBef>
                <a:spcPts val="0"/>
              </a:spcBef>
              <a:spcAft>
                <a:spcPts val="0"/>
              </a:spcAft>
              <a:buClr>
                <a:srgbClr val="FFFFFF"/>
              </a:buClr>
              <a:buSzPts val="4099"/>
              <a:buFont typeface="Arial"/>
              <a:buChar char="•"/>
            </a:pPr>
            <a:r>
              <a:rPr lang="en-US" sz="4099" b="0" i="0" u="none" strike="noStrike" cap="none">
                <a:solidFill>
                  <a:srgbClr val="FFFFFF"/>
                </a:solidFill>
                <a:latin typeface="Arial"/>
                <a:ea typeface="Arial"/>
                <a:cs typeface="Arial"/>
                <a:sym typeface="Arial"/>
              </a:rPr>
              <a:t>Death</a:t>
            </a:r>
            <a:endParaRPr sz="1300"/>
          </a:p>
          <a:p>
            <a:pPr marL="906769" marR="0" lvl="1" indent="-447033" algn="l" rtl="0">
              <a:lnSpc>
                <a:spcPct val="140009"/>
              </a:lnSpc>
              <a:spcBef>
                <a:spcPts val="0"/>
              </a:spcBef>
              <a:spcAft>
                <a:spcPts val="0"/>
              </a:spcAft>
              <a:buClr>
                <a:srgbClr val="FFFFFF"/>
              </a:buClr>
              <a:buSzPts val="4099"/>
              <a:buFont typeface="Arial"/>
              <a:buChar char="•"/>
            </a:pPr>
            <a:r>
              <a:rPr lang="en-US" sz="4099" b="0" i="0" u="none" strike="noStrike" cap="none">
                <a:solidFill>
                  <a:srgbClr val="FFFFFF"/>
                </a:solidFill>
                <a:latin typeface="Arial"/>
                <a:ea typeface="Arial"/>
                <a:cs typeface="Arial"/>
                <a:sym typeface="Arial"/>
              </a:rPr>
              <a:t>Birthdays and New Births</a:t>
            </a:r>
            <a:endParaRPr sz="1300"/>
          </a:p>
          <a:p>
            <a:pPr marL="906769" marR="0" lvl="1" indent="-447033" algn="l" rtl="0">
              <a:lnSpc>
                <a:spcPct val="140009"/>
              </a:lnSpc>
              <a:spcBef>
                <a:spcPts val="0"/>
              </a:spcBef>
              <a:spcAft>
                <a:spcPts val="0"/>
              </a:spcAft>
              <a:buClr>
                <a:srgbClr val="FFFFFF"/>
              </a:buClr>
              <a:buSzPts val="4099"/>
              <a:buFont typeface="Arial"/>
              <a:buChar char="•"/>
            </a:pPr>
            <a:r>
              <a:rPr lang="en-US" sz="4099" b="0" i="0" u="none" strike="noStrike" cap="none">
                <a:solidFill>
                  <a:srgbClr val="FFFFFF"/>
                </a:solidFill>
                <a:latin typeface="Arial"/>
                <a:ea typeface="Arial"/>
                <a:cs typeface="Arial"/>
                <a:sym typeface="Arial"/>
              </a:rPr>
              <a:t>Weddings and Anniversaries</a:t>
            </a:r>
            <a:endParaRPr sz="1300"/>
          </a:p>
          <a:p>
            <a:pPr marL="906769" marR="0" lvl="1" indent="-447033" algn="l" rtl="0">
              <a:lnSpc>
                <a:spcPct val="140009"/>
              </a:lnSpc>
              <a:spcBef>
                <a:spcPts val="0"/>
              </a:spcBef>
              <a:spcAft>
                <a:spcPts val="0"/>
              </a:spcAft>
              <a:buClr>
                <a:srgbClr val="FFFFFF"/>
              </a:buClr>
              <a:buSzPts val="4099"/>
              <a:buFont typeface="Arial"/>
              <a:buChar char="•"/>
            </a:pPr>
            <a:r>
              <a:rPr lang="en-US" sz="4099" b="0" i="0" u="none" strike="noStrike" cap="none">
                <a:solidFill>
                  <a:srgbClr val="FFFFFF"/>
                </a:solidFill>
                <a:latin typeface="Arial"/>
                <a:ea typeface="Arial"/>
                <a:cs typeface="Arial"/>
                <a:sym typeface="Arial"/>
              </a:rPr>
              <a:t>Career changes and retirement</a:t>
            </a:r>
            <a:endParaRPr sz="1300"/>
          </a:p>
          <a:p>
            <a:pPr marL="906769" marR="0" lvl="1" indent="-447033" algn="l" rtl="0">
              <a:lnSpc>
                <a:spcPct val="140009"/>
              </a:lnSpc>
              <a:spcBef>
                <a:spcPts val="0"/>
              </a:spcBef>
              <a:spcAft>
                <a:spcPts val="0"/>
              </a:spcAft>
              <a:buClr>
                <a:srgbClr val="FFFFFF"/>
              </a:buClr>
              <a:buSzPts val="4099"/>
              <a:buFont typeface="Arial"/>
              <a:buChar char="•"/>
            </a:pPr>
            <a:r>
              <a:rPr lang="en-US" sz="4099" b="0" i="0" u="none" strike="noStrike" cap="none">
                <a:solidFill>
                  <a:srgbClr val="FFFFFF"/>
                </a:solidFill>
                <a:latin typeface="Arial"/>
                <a:ea typeface="Arial"/>
                <a:cs typeface="Arial"/>
                <a:sym typeface="Arial"/>
              </a:rPr>
              <a:t>Major milestones that warrant celebrations</a:t>
            </a:r>
            <a:endParaRPr sz="1300"/>
          </a:p>
          <a:p>
            <a:pPr marL="0" marR="0" lvl="0" indent="0" algn="l" rtl="0">
              <a:lnSpc>
                <a:spcPct val="140009"/>
              </a:lnSpc>
              <a:spcBef>
                <a:spcPts val="0"/>
              </a:spcBef>
              <a:spcAft>
                <a:spcPts val="0"/>
              </a:spcAft>
              <a:buNone/>
            </a:pPr>
            <a:endParaRPr sz="4099" b="0" i="0" u="none" strike="noStrike" cap="none">
              <a:solidFill>
                <a:srgbClr val="FFFFFF"/>
              </a:solidFill>
              <a:latin typeface="Arial"/>
              <a:ea typeface="Arial"/>
              <a:cs typeface="Arial"/>
              <a:sym typeface="Arial"/>
            </a:endParaRPr>
          </a:p>
        </p:txBody>
      </p:sp>
      <p:sp>
        <p:nvSpPr>
          <p:cNvPr id="254" name="Google Shape;254;p14"/>
          <p:cNvSpPr txBox="1"/>
          <p:nvPr/>
        </p:nvSpPr>
        <p:spPr>
          <a:xfrm>
            <a:off x="1409700" y="6327107"/>
            <a:ext cx="7403549" cy="1111253"/>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6499" b="1" i="0" u="none" strike="noStrike" cap="none">
                <a:solidFill>
                  <a:srgbClr val="FFFFFF"/>
                </a:solidFill>
                <a:latin typeface="Arial"/>
                <a:ea typeface="Arial"/>
                <a:cs typeface="Arial"/>
                <a:sym typeface="Arial"/>
              </a:rPr>
              <a:t>Personal</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8"/>
        <p:cNvGrpSpPr/>
        <p:nvPr/>
      </p:nvGrpSpPr>
      <p:grpSpPr>
        <a:xfrm>
          <a:off x="0" y="0"/>
          <a:ext cx="0" cy="0"/>
          <a:chOff x="0" y="0"/>
          <a:chExt cx="0" cy="0"/>
        </a:xfrm>
      </p:grpSpPr>
      <p:sp>
        <p:nvSpPr>
          <p:cNvPr id="259" name="Google Shape;259;p15"/>
          <p:cNvSpPr/>
          <p:nvPr/>
        </p:nvSpPr>
        <p:spPr>
          <a:xfrm>
            <a:off x="8332198" y="-3730350"/>
            <a:ext cx="20787936" cy="17747701"/>
          </a:xfrm>
          <a:custGeom>
            <a:avLst/>
            <a:gdLst/>
            <a:ahLst/>
            <a:cxnLst/>
            <a:rect l="l" t="t" r="r" b="b"/>
            <a:pathLst>
              <a:path w="20787936" h="17747701" extrusionOk="0">
                <a:moveTo>
                  <a:pt x="0" y="0"/>
                </a:moveTo>
                <a:lnTo>
                  <a:pt x="20787936" y="0"/>
                </a:lnTo>
                <a:lnTo>
                  <a:pt x="20787936" y="17747700"/>
                </a:lnTo>
                <a:lnTo>
                  <a:pt x="0" y="17747700"/>
                </a:lnTo>
                <a:lnTo>
                  <a:pt x="0" y="0"/>
                </a:lnTo>
                <a:close/>
              </a:path>
            </a:pathLst>
          </a:custGeom>
          <a:blipFill rotWithShape="1">
            <a:blip r:embed="rId3">
              <a:alphaModFix/>
            </a:blip>
            <a:stretch>
              <a:fillRect/>
            </a:stretch>
          </a:blipFill>
          <a:ln>
            <a:noFill/>
          </a:ln>
        </p:spPr>
        <p:txBody>
          <a:bodyPr/>
          <a:lstStyle/>
          <a:p>
            <a:endParaRPr lang="en-US"/>
          </a:p>
        </p:txBody>
      </p:sp>
      <p:grpSp>
        <p:nvGrpSpPr>
          <p:cNvPr id="260" name="Google Shape;260;p15"/>
          <p:cNvGrpSpPr/>
          <p:nvPr/>
        </p:nvGrpSpPr>
        <p:grpSpPr>
          <a:xfrm>
            <a:off x="1028700" y="926916"/>
            <a:ext cx="7780774" cy="4383401"/>
            <a:chOff x="0" y="-47625"/>
            <a:chExt cx="1379590" cy="777210"/>
          </a:xfrm>
        </p:grpSpPr>
        <p:sp>
          <p:nvSpPr>
            <p:cNvPr id="261" name="Google Shape;261;p15"/>
            <p:cNvSpPr/>
            <p:nvPr/>
          </p:nvSpPr>
          <p:spPr>
            <a:xfrm>
              <a:off x="0" y="0"/>
              <a:ext cx="1379590" cy="729585"/>
            </a:xfrm>
            <a:custGeom>
              <a:avLst/>
              <a:gdLst/>
              <a:ahLst/>
              <a:cxnLst/>
              <a:rect l="l" t="t" r="r" b="b"/>
              <a:pathLst>
                <a:path w="1379590" h="729585" extrusionOk="0">
                  <a:moveTo>
                    <a:pt x="50745" y="0"/>
                  </a:moveTo>
                  <a:lnTo>
                    <a:pt x="1328845" y="0"/>
                  </a:lnTo>
                  <a:cubicBezTo>
                    <a:pt x="1356871" y="0"/>
                    <a:pt x="1379590" y="22719"/>
                    <a:pt x="1379590" y="50745"/>
                  </a:cubicBezTo>
                  <a:lnTo>
                    <a:pt x="1379590" y="678840"/>
                  </a:lnTo>
                  <a:cubicBezTo>
                    <a:pt x="1379590" y="706866"/>
                    <a:pt x="1356871" y="729585"/>
                    <a:pt x="1328845" y="729585"/>
                  </a:cubicBezTo>
                  <a:lnTo>
                    <a:pt x="50745" y="729585"/>
                  </a:lnTo>
                  <a:cubicBezTo>
                    <a:pt x="22719" y="729585"/>
                    <a:pt x="0" y="706866"/>
                    <a:pt x="0" y="678840"/>
                  </a:cubicBezTo>
                  <a:lnTo>
                    <a:pt x="0" y="50745"/>
                  </a:lnTo>
                  <a:cubicBezTo>
                    <a:pt x="0" y="22719"/>
                    <a:pt x="22719" y="0"/>
                    <a:pt x="50745"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txBox="1"/>
            <p:nvPr/>
          </p:nvSpPr>
          <p:spPr>
            <a:xfrm>
              <a:off x="0" y="-47625"/>
              <a:ext cx="1379590" cy="77721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63" name="Google Shape;263;p15"/>
          <p:cNvGrpSpPr/>
          <p:nvPr/>
        </p:nvGrpSpPr>
        <p:grpSpPr>
          <a:xfrm>
            <a:off x="1028700" y="5397030"/>
            <a:ext cx="7780774" cy="4383401"/>
            <a:chOff x="0" y="-47625"/>
            <a:chExt cx="1379590" cy="777210"/>
          </a:xfrm>
        </p:grpSpPr>
        <p:sp>
          <p:nvSpPr>
            <p:cNvPr id="264" name="Google Shape;264;p15"/>
            <p:cNvSpPr/>
            <p:nvPr/>
          </p:nvSpPr>
          <p:spPr>
            <a:xfrm>
              <a:off x="0" y="0"/>
              <a:ext cx="1379590" cy="729585"/>
            </a:xfrm>
            <a:custGeom>
              <a:avLst/>
              <a:gdLst/>
              <a:ahLst/>
              <a:cxnLst/>
              <a:rect l="l" t="t" r="r" b="b"/>
              <a:pathLst>
                <a:path w="1379590" h="729585" extrusionOk="0">
                  <a:moveTo>
                    <a:pt x="50745" y="0"/>
                  </a:moveTo>
                  <a:lnTo>
                    <a:pt x="1328845" y="0"/>
                  </a:lnTo>
                  <a:cubicBezTo>
                    <a:pt x="1356871" y="0"/>
                    <a:pt x="1379590" y="22719"/>
                    <a:pt x="1379590" y="50745"/>
                  </a:cubicBezTo>
                  <a:lnTo>
                    <a:pt x="1379590" y="678840"/>
                  </a:lnTo>
                  <a:cubicBezTo>
                    <a:pt x="1379590" y="706866"/>
                    <a:pt x="1356871" y="729585"/>
                    <a:pt x="1328845" y="729585"/>
                  </a:cubicBezTo>
                  <a:lnTo>
                    <a:pt x="50745" y="729585"/>
                  </a:lnTo>
                  <a:cubicBezTo>
                    <a:pt x="22719" y="729585"/>
                    <a:pt x="0" y="706866"/>
                    <a:pt x="0" y="678840"/>
                  </a:cubicBezTo>
                  <a:lnTo>
                    <a:pt x="0" y="50745"/>
                  </a:lnTo>
                  <a:cubicBezTo>
                    <a:pt x="0" y="22719"/>
                    <a:pt x="22719" y="0"/>
                    <a:pt x="50745"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txBox="1"/>
            <p:nvPr/>
          </p:nvSpPr>
          <p:spPr>
            <a:xfrm>
              <a:off x="0" y="-47625"/>
              <a:ext cx="1379590" cy="77721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66" name="Google Shape;266;p15"/>
          <p:cNvGrpSpPr/>
          <p:nvPr/>
        </p:nvGrpSpPr>
        <p:grpSpPr>
          <a:xfrm>
            <a:off x="9478526" y="926916"/>
            <a:ext cx="7780774" cy="4383401"/>
            <a:chOff x="0" y="-47625"/>
            <a:chExt cx="1379590" cy="777210"/>
          </a:xfrm>
        </p:grpSpPr>
        <p:sp>
          <p:nvSpPr>
            <p:cNvPr id="267" name="Google Shape;267;p15"/>
            <p:cNvSpPr/>
            <p:nvPr/>
          </p:nvSpPr>
          <p:spPr>
            <a:xfrm>
              <a:off x="0" y="0"/>
              <a:ext cx="1379590" cy="729585"/>
            </a:xfrm>
            <a:custGeom>
              <a:avLst/>
              <a:gdLst/>
              <a:ahLst/>
              <a:cxnLst/>
              <a:rect l="l" t="t" r="r" b="b"/>
              <a:pathLst>
                <a:path w="1379590" h="729585" extrusionOk="0">
                  <a:moveTo>
                    <a:pt x="50745" y="0"/>
                  </a:moveTo>
                  <a:lnTo>
                    <a:pt x="1328845" y="0"/>
                  </a:lnTo>
                  <a:cubicBezTo>
                    <a:pt x="1356871" y="0"/>
                    <a:pt x="1379590" y="22719"/>
                    <a:pt x="1379590" y="50745"/>
                  </a:cubicBezTo>
                  <a:lnTo>
                    <a:pt x="1379590" y="678840"/>
                  </a:lnTo>
                  <a:cubicBezTo>
                    <a:pt x="1379590" y="706866"/>
                    <a:pt x="1356871" y="729585"/>
                    <a:pt x="1328845" y="729585"/>
                  </a:cubicBezTo>
                  <a:lnTo>
                    <a:pt x="50745" y="729585"/>
                  </a:lnTo>
                  <a:cubicBezTo>
                    <a:pt x="22719" y="729585"/>
                    <a:pt x="0" y="706866"/>
                    <a:pt x="0" y="678840"/>
                  </a:cubicBezTo>
                  <a:lnTo>
                    <a:pt x="0" y="50745"/>
                  </a:lnTo>
                  <a:cubicBezTo>
                    <a:pt x="0" y="22719"/>
                    <a:pt x="22719" y="0"/>
                    <a:pt x="50745"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txBox="1"/>
            <p:nvPr/>
          </p:nvSpPr>
          <p:spPr>
            <a:xfrm>
              <a:off x="0" y="-47625"/>
              <a:ext cx="1379590" cy="77721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9" name="Google Shape;269;p15"/>
          <p:cNvSpPr/>
          <p:nvPr/>
        </p:nvSpPr>
        <p:spPr>
          <a:xfrm>
            <a:off x="10320839" y="5525262"/>
            <a:ext cx="6176060" cy="4114800"/>
          </a:xfrm>
          <a:custGeom>
            <a:avLst/>
            <a:gdLst/>
            <a:ahLst/>
            <a:cxnLst/>
            <a:rect l="l" t="t" r="r" b="b"/>
            <a:pathLst>
              <a:path w="6176060" h="4114800" extrusionOk="0">
                <a:moveTo>
                  <a:pt x="0" y="0"/>
                </a:moveTo>
                <a:lnTo>
                  <a:pt x="6176060" y="0"/>
                </a:lnTo>
                <a:lnTo>
                  <a:pt x="6176060" y="4114800"/>
                </a:lnTo>
                <a:lnTo>
                  <a:pt x="0" y="4114800"/>
                </a:lnTo>
                <a:lnTo>
                  <a:pt x="0" y="0"/>
                </a:lnTo>
                <a:close/>
              </a:path>
            </a:pathLst>
          </a:custGeom>
          <a:blipFill rotWithShape="1">
            <a:blip r:embed="rId4">
              <a:alphaModFix/>
            </a:blip>
            <a:stretch>
              <a:fillRect/>
            </a:stretch>
          </a:blipFill>
          <a:ln>
            <a:noFill/>
          </a:ln>
        </p:spPr>
        <p:txBody>
          <a:bodyPr/>
          <a:lstStyle/>
          <a:p>
            <a:endParaRPr lang="en-US"/>
          </a:p>
        </p:txBody>
      </p:sp>
      <p:sp>
        <p:nvSpPr>
          <p:cNvPr id="270" name="Google Shape;270;p15"/>
          <p:cNvSpPr txBox="1"/>
          <p:nvPr/>
        </p:nvSpPr>
        <p:spPr>
          <a:xfrm>
            <a:off x="1471013" y="1616205"/>
            <a:ext cx="6896100" cy="3821400"/>
          </a:xfrm>
          <a:prstGeom prst="rect">
            <a:avLst/>
          </a:prstGeom>
          <a:noFill/>
          <a:ln>
            <a:noFill/>
          </a:ln>
        </p:spPr>
        <p:txBody>
          <a:bodyPr spcFirstLastPara="1" wrap="square" lIns="0" tIns="0" rIns="0" bIns="0" anchor="t" anchorCtr="0">
            <a:spAutoFit/>
          </a:bodyPr>
          <a:lstStyle/>
          <a:p>
            <a:pPr marL="0" marR="0" lvl="0" indent="0" algn="l" rtl="0">
              <a:lnSpc>
                <a:spcPct val="130005"/>
              </a:lnSpc>
              <a:spcBef>
                <a:spcPts val="0"/>
              </a:spcBef>
              <a:spcAft>
                <a:spcPts val="0"/>
              </a:spcAft>
              <a:buNone/>
            </a:pPr>
            <a:r>
              <a:rPr lang="en-US" sz="5299" b="1" i="0" u="none" strike="noStrike" cap="none">
                <a:solidFill>
                  <a:srgbClr val="FFFFFF"/>
                </a:solidFill>
                <a:latin typeface="Arial"/>
                <a:ea typeface="Arial"/>
                <a:cs typeface="Arial"/>
                <a:sym typeface="Arial"/>
              </a:rPr>
              <a:t>Don’t just care about their Destiny, care about their Day. </a:t>
            </a:r>
            <a:endParaRPr/>
          </a:p>
          <a:p>
            <a:pPr marL="0" marR="0" lvl="0" indent="0" algn="just" rtl="0">
              <a:lnSpc>
                <a:spcPct val="78505"/>
              </a:lnSpc>
              <a:spcBef>
                <a:spcPts val="0"/>
              </a:spcBef>
              <a:spcAft>
                <a:spcPts val="0"/>
              </a:spcAft>
              <a:buNone/>
            </a:pPr>
            <a:endParaRPr sz="5299" b="1" i="0" u="none" strike="noStrike" cap="none">
              <a:solidFill>
                <a:srgbClr val="FFFFFF"/>
              </a:solidFill>
              <a:latin typeface="Arial"/>
              <a:ea typeface="Arial"/>
              <a:cs typeface="Arial"/>
              <a:sym typeface="Arial"/>
            </a:endParaRPr>
          </a:p>
        </p:txBody>
      </p:sp>
      <p:sp>
        <p:nvSpPr>
          <p:cNvPr id="271" name="Google Shape;271;p15"/>
          <p:cNvSpPr txBox="1"/>
          <p:nvPr/>
        </p:nvSpPr>
        <p:spPr>
          <a:xfrm>
            <a:off x="9920825" y="1442225"/>
            <a:ext cx="7086300" cy="4817100"/>
          </a:xfrm>
          <a:prstGeom prst="rect">
            <a:avLst/>
          </a:prstGeom>
          <a:noFill/>
          <a:ln>
            <a:noFill/>
          </a:ln>
        </p:spPr>
        <p:txBody>
          <a:bodyPr spcFirstLastPara="1" wrap="square" lIns="0" tIns="0" rIns="0" bIns="0" anchor="t" anchorCtr="0">
            <a:spAutoFit/>
          </a:bodyPr>
          <a:lstStyle/>
          <a:p>
            <a:pPr marL="0" marR="0" lvl="0" indent="0" algn="l" rtl="0">
              <a:lnSpc>
                <a:spcPct val="130005"/>
              </a:lnSpc>
              <a:spcBef>
                <a:spcPts val="0"/>
              </a:spcBef>
              <a:spcAft>
                <a:spcPts val="0"/>
              </a:spcAft>
              <a:buNone/>
            </a:pPr>
            <a:r>
              <a:rPr lang="en-US" sz="4999" b="1" i="0" u="none" strike="noStrike" cap="none">
                <a:solidFill>
                  <a:srgbClr val="FFFFFF"/>
                </a:solidFill>
                <a:latin typeface="Arial"/>
                <a:ea typeface="Arial"/>
                <a:cs typeface="Arial"/>
                <a:sym typeface="Arial"/>
              </a:rPr>
              <a:t>Don’t limit your contact to only being your witnessing to them. </a:t>
            </a:r>
            <a:endParaRPr sz="1100"/>
          </a:p>
          <a:p>
            <a:pPr marL="0" marR="0" lvl="0" indent="0" algn="l" rtl="0">
              <a:lnSpc>
                <a:spcPct val="130005"/>
              </a:lnSpc>
              <a:spcBef>
                <a:spcPts val="0"/>
              </a:spcBef>
              <a:spcAft>
                <a:spcPts val="0"/>
              </a:spcAft>
              <a:buNone/>
            </a:pPr>
            <a:endParaRPr sz="5299" b="1" i="0" u="none" strike="noStrike" cap="none">
              <a:solidFill>
                <a:srgbClr val="FFFFFF"/>
              </a:solidFill>
              <a:latin typeface="Arial"/>
              <a:ea typeface="Arial"/>
              <a:cs typeface="Arial"/>
              <a:sym typeface="Arial"/>
            </a:endParaRPr>
          </a:p>
        </p:txBody>
      </p:sp>
      <p:sp>
        <p:nvSpPr>
          <p:cNvPr id="272" name="Google Shape;272;p15"/>
          <p:cNvSpPr txBox="1"/>
          <p:nvPr/>
        </p:nvSpPr>
        <p:spPr>
          <a:xfrm>
            <a:off x="1471013" y="5939918"/>
            <a:ext cx="6896100" cy="4770900"/>
          </a:xfrm>
          <a:prstGeom prst="rect">
            <a:avLst/>
          </a:prstGeom>
          <a:noFill/>
          <a:ln>
            <a:noFill/>
          </a:ln>
        </p:spPr>
        <p:txBody>
          <a:bodyPr spcFirstLastPara="1" wrap="square" lIns="0" tIns="0" rIns="0" bIns="0" anchor="t" anchorCtr="0">
            <a:spAutoFit/>
          </a:bodyPr>
          <a:lstStyle/>
          <a:p>
            <a:pPr marL="0" marR="0" lvl="0" indent="0" algn="l" rtl="0">
              <a:lnSpc>
                <a:spcPct val="130005"/>
              </a:lnSpc>
              <a:spcBef>
                <a:spcPts val="0"/>
              </a:spcBef>
              <a:spcAft>
                <a:spcPts val="0"/>
              </a:spcAft>
              <a:buNone/>
            </a:pPr>
            <a:r>
              <a:rPr lang="en-US" sz="4999" b="1" i="0" u="none" strike="noStrike" cap="none">
                <a:solidFill>
                  <a:srgbClr val="FFFFFF"/>
                </a:solidFill>
                <a:latin typeface="Arial"/>
                <a:ea typeface="Arial"/>
                <a:cs typeface="Arial"/>
                <a:sym typeface="Arial"/>
              </a:rPr>
              <a:t>Don’t reflect what they reject, allow them to see the </a:t>
            </a:r>
            <a:r>
              <a:rPr lang="en-US" sz="4999" b="1">
                <a:solidFill>
                  <a:srgbClr val="FFFFFF"/>
                </a:solidFill>
              </a:rPr>
              <a:t>Spirit</a:t>
            </a:r>
            <a:r>
              <a:rPr lang="en-US" sz="4999" b="1" i="0" u="none" strike="noStrike" cap="none">
                <a:solidFill>
                  <a:srgbClr val="FFFFFF"/>
                </a:solidFill>
                <a:latin typeface="Arial"/>
                <a:ea typeface="Arial"/>
                <a:cs typeface="Arial"/>
                <a:sym typeface="Arial"/>
              </a:rPr>
              <a:t> they neglect.</a:t>
            </a:r>
            <a:endParaRPr sz="1100"/>
          </a:p>
          <a:p>
            <a:pPr marL="0" marR="0" lvl="0" indent="0" algn="l" rtl="0">
              <a:lnSpc>
                <a:spcPct val="130005"/>
              </a:lnSpc>
              <a:spcBef>
                <a:spcPts val="0"/>
              </a:spcBef>
              <a:spcAft>
                <a:spcPts val="0"/>
              </a:spcAft>
              <a:buNone/>
            </a:pPr>
            <a:endParaRPr sz="4999" b="1" i="0" u="none" strike="noStrike" cap="none">
              <a:solidFill>
                <a:srgbClr val="FFFFFF"/>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6"/>
        <p:cNvGrpSpPr/>
        <p:nvPr/>
      </p:nvGrpSpPr>
      <p:grpSpPr>
        <a:xfrm>
          <a:off x="0" y="0"/>
          <a:ext cx="0" cy="0"/>
          <a:chOff x="0" y="0"/>
          <a:chExt cx="0" cy="0"/>
        </a:xfrm>
      </p:grpSpPr>
      <p:sp>
        <p:nvSpPr>
          <p:cNvPr id="277" name="Google Shape;277;p16"/>
          <p:cNvSpPr/>
          <p:nvPr/>
        </p:nvSpPr>
        <p:spPr>
          <a:xfrm>
            <a:off x="-5601520" y="-4700724"/>
            <a:ext cx="13260440" cy="12299058"/>
          </a:xfrm>
          <a:custGeom>
            <a:avLst/>
            <a:gdLst/>
            <a:ahLst/>
            <a:cxnLst/>
            <a:rect l="l" t="t" r="r" b="b"/>
            <a:pathLst>
              <a:path w="13260440" h="12299058" extrusionOk="0">
                <a:moveTo>
                  <a:pt x="0" y="0"/>
                </a:moveTo>
                <a:lnTo>
                  <a:pt x="13260440" y="0"/>
                </a:lnTo>
                <a:lnTo>
                  <a:pt x="13260440" y="12299058"/>
                </a:lnTo>
                <a:lnTo>
                  <a:pt x="0" y="12299058"/>
                </a:lnTo>
                <a:lnTo>
                  <a:pt x="0" y="0"/>
                </a:lnTo>
                <a:close/>
              </a:path>
            </a:pathLst>
          </a:custGeom>
          <a:blipFill rotWithShape="1">
            <a:blip r:embed="rId3">
              <a:alphaModFix/>
            </a:blip>
            <a:stretch>
              <a:fillRect/>
            </a:stretch>
          </a:blipFill>
          <a:ln>
            <a:noFill/>
          </a:ln>
        </p:spPr>
        <p:txBody>
          <a:bodyPr/>
          <a:lstStyle/>
          <a:p>
            <a:endParaRPr lang="en-US"/>
          </a:p>
        </p:txBody>
      </p:sp>
      <p:cxnSp>
        <p:nvCxnSpPr>
          <p:cNvPr id="278" name="Google Shape;278;p16"/>
          <p:cNvCxnSpPr/>
          <p:nvPr/>
        </p:nvCxnSpPr>
        <p:spPr>
          <a:xfrm rot="10800000">
            <a:off x="7062711" y="0"/>
            <a:ext cx="0" cy="10287000"/>
          </a:xfrm>
          <a:prstGeom prst="straightConnector1">
            <a:avLst/>
          </a:prstGeom>
          <a:noFill/>
          <a:ln w="19050" cap="flat" cmpd="sng">
            <a:solidFill>
              <a:srgbClr val="FFFFFF"/>
            </a:solidFill>
            <a:prstDash val="solid"/>
            <a:round/>
            <a:headEnd type="none" w="sm" len="sm"/>
            <a:tailEnd type="none" w="sm" len="sm"/>
          </a:ln>
        </p:spPr>
      </p:cxnSp>
      <p:grpSp>
        <p:nvGrpSpPr>
          <p:cNvPr id="279" name="Google Shape;279;p16"/>
          <p:cNvGrpSpPr/>
          <p:nvPr/>
        </p:nvGrpSpPr>
        <p:grpSpPr>
          <a:xfrm>
            <a:off x="6924805" y="359447"/>
            <a:ext cx="275812" cy="275812"/>
            <a:chOff x="0" y="0"/>
            <a:chExt cx="812800" cy="812800"/>
          </a:xfrm>
        </p:grpSpPr>
        <p:sp>
          <p:nvSpPr>
            <p:cNvPr id="280" name="Google Shape;280;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6"/>
            <p:cNvSpPr txBox="1"/>
            <p:nvPr/>
          </p:nvSpPr>
          <p:spPr>
            <a:xfrm>
              <a:off x="76200" y="85725"/>
              <a:ext cx="660400" cy="650875"/>
            </a:xfrm>
            <a:prstGeom prst="rect">
              <a:avLst/>
            </a:prstGeom>
            <a:noFill/>
            <a:ln>
              <a:noFill/>
            </a:ln>
          </p:spPr>
          <p:txBody>
            <a:bodyPr spcFirstLastPara="1" wrap="square" lIns="50800" tIns="50800" rIns="50800" bIns="50800" anchor="ctr" anchorCtr="0">
              <a:noAutofit/>
            </a:bodyPr>
            <a:lstStyle/>
            <a:p>
              <a:pPr marL="0" marR="0" lvl="0" indent="0" algn="ctr" rtl="0">
                <a:lnSpc>
                  <a:spcPct val="7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282" name="Google Shape;282;p16"/>
          <p:cNvCxnSpPr/>
          <p:nvPr/>
        </p:nvCxnSpPr>
        <p:spPr>
          <a:xfrm>
            <a:off x="7165808" y="506878"/>
            <a:ext cx="1978192" cy="0"/>
          </a:xfrm>
          <a:prstGeom prst="straightConnector1">
            <a:avLst/>
          </a:prstGeom>
          <a:noFill/>
          <a:ln w="19050" cap="flat" cmpd="sng">
            <a:solidFill>
              <a:srgbClr val="FFFFFF"/>
            </a:solidFill>
            <a:prstDash val="solid"/>
            <a:round/>
            <a:headEnd type="none" w="sm" len="sm"/>
            <a:tailEnd type="none" w="sm" len="sm"/>
          </a:ln>
        </p:spPr>
      </p:cxnSp>
      <p:grpSp>
        <p:nvGrpSpPr>
          <p:cNvPr id="283" name="Google Shape;283;p16"/>
          <p:cNvGrpSpPr/>
          <p:nvPr/>
        </p:nvGrpSpPr>
        <p:grpSpPr>
          <a:xfrm>
            <a:off x="6924805" y="1156260"/>
            <a:ext cx="275812" cy="275812"/>
            <a:chOff x="0" y="0"/>
            <a:chExt cx="812800" cy="812800"/>
          </a:xfrm>
        </p:grpSpPr>
        <p:sp>
          <p:nvSpPr>
            <p:cNvPr id="284" name="Google Shape;284;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txBox="1"/>
            <p:nvPr/>
          </p:nvSpPr>
          <p:spPr>
            <a:xfrm>
              <a:off x="76200" y="85725"/>
              <a:ext cx="660400" cy="650875"/>
            </a:xfrm>
            <a:prstGeom prst="rect">
              <a:avLst/>
            </a:prstGeom>
            <a:noFill/>
            <a:ln>
              <a:noFill/>
            </a:ln>
          </p:spPr>
          <p:txBody>
            <a:bodyPr spcFirstLastPara="1" wrap="square" lIns="50800" tIns="50800" rIns="50800" bIns="50800" anchor="ctr" anchorCtr="0">
              <a:noAutofit/>
            </a:bodyPr>
            <a:lstStyle/>
            <a:p>
              <a:pPr marL="0" marR="0" lvl="0" indent="0" algn="ctr" rtl="0">
                <a:lnSpc>
                  <a:spcPct val="7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286" name="Google Shape;286;p16"/>
          <p:cNvCxnSpPr/>
          <p:nvPr/>
        </p:nvCxnSpPr>
        <p:spPr>
          <a:xfrm>
            <a:off x="7062711" y="1303692"/>
            <a:ext cx="1978192" cy="0"/>
          </a:xfrm>
          <a:prstGeom prst="straightConnector1">
            <a:avLst/>
          </a:prstGeom>
          <a:noFill/>
          <a:ln w="19050" cap="flat" cmpd="sng">
            <a:solidFill>
              <a:srgbClr val="FFFFFF"/>
            </a:solidFill>
            <a:prstDash val="solid"/>
            <a:round/>
            <a:headEnd type="none" w="sm" len="sm"/>
            <a:tailEnd type="none" w="sm" len="sm"/>
          </a:ln>
        </p:spPr>
      </p:cxnSp>
      <p:grpSp>
        <p:nvGrpSpPr>
          <p:cNvPr id="287" name="Google Shape;287;p16"/>
          <p:cNvGrpSpPr/>
          <p:nvPr/>
        </p:nvGrpSpPr>
        <p:grpSpPr>
          <a:xfrm>
            <a:off x="6924805" y="2429023"/>
            <a:ext cx="275812" cy="275812"/>
            <a:chOff x="0" y="0"/>
            <a:chExt cx="812800" cy="812800"/>
          </a:xfrm>
        </p:grpSpPr>
        <p:sp>
          <p:nvSpPr>
            <p:cNvPr id="288" name="Google Shape;288;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txBox="1"/>
            <p:nvPr/>
          </p:nvSpPr>
          <p:spPr>
            <a:xfrm>
              <a:off x="76200" y="85725"/>
              <a:ext cx="660400" cy="650875"/>
            </a:xfrm>
            <a:prstGeom prst="rect">
              <a:avLst/>
            </a:prstGeom>
            <a:noFill/>
            <a:ln>
              <a:noFill/>
            </a:ln>
          </p:spPr>
          <p:txBody>
            <a:bodyPr spcFirstLastPara="1" wrap="square" lIns="50800" tIns="50800" rIns="50800" bIns="50800" anchor="ctr" anchorCtr="0">
              <a:noAutofit/>
            </a:bodyPr>
            <a:lstStyle/>
            <a:p>
              <a:pPr marL="0" marR="0" lvl="0" indent="0" algn="ctr" rtl="0">
                <a:lnSpc>
                  <a:spcPct val="7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290" name="Google Shape;290;p16"/>
          <p:cNvCxnSpPr/>
          <p:nvPr/>
        </p:nvCxnSpPr>
        <p:spPr>
          <a:xfrm>
            <a:off x="7062711" y="2566929"/>
            <a:ext cx="1978192" cy="0"/>
          </a:xfrm>
          <a:prstGeom prst="straightConnector1">
            <a:avLst/>
          </a:prstGeom>
          <a:noFill/>
          <a:ln w="19050" cap="flat" cmpd="sng">
            <a:solidFill>
              <a:srgbClr val="FFFFFF"/>
            </a:solidFill>
            <a:prstDash val="solid"/>
            <a:round/>
            <a:headEnd type="none" w="sm" len="sm"/>
            <a:tailEnd type="none" w="sm" len="sm"/>
          </a:ln>
        </p:spPr>
      </p:cxnSp>
      <p:grpSp>
        <p:nvGrpSpPr>
          <p:cNvPr id="291" name="Google Shape;291;p16"/>
          <p:cNvGrpSpPr/>
          <p:nvPr/>
        </p:nvGrpSpPr>
        <p:grpSpPr>
          <a:xfrm>
            <a:off x="6924805" y="4580133"/>
            <a:ext cx="275812" cy="275812"/>
            <a:chOff x="0" y="0"/>
            <a:chExt cx="812800" cy="812800"/>
          </a:xfrm>
        </p:grpSpPr>
        <p:sp>
          <p:nvSpPr>
            <p:cNvPr id="292" name="Google Shape;292;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txBox="1"/>
            <p:nvPr/>
          </p:nvSpPr>
          <p:spPr>
            <a:xfrm>
              <a:off x="76200" y="85725"/>
              <a:ext cx="660400" cy="650875"/>
            </a:xfrm>
            <a:prstGeom prst="rect">
              <a:avLst/>
            </a:prstGeom>
            <a:noFill/>
            <a:ln>
              <a:noFill/>
            </a:ln>
          </p:spPr>
          <p:txBody>
            <a:bodyPr spcFirstLastPara="1" wrap="square" lIns="50800" tIns="50800" rIns="50800" bIns="50800" anchor="ctr" anchorCtr="0">
              <a:noAutofit/>
            </a:bodyPr>
            <a:lstStyle/>
            <a:p>
              <a:pPr marL="0" marR="0" lvl="0" indent="0" algn="ctr" rtl="0">
                <a:lnSpc>
                  <a:spcPct val="7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294" name="Google Shape;294;p16"/>
          <p:cNvCxnSpPr/>
          <p:nvPr/>
        </p:nvCxnSpPr>
        <p:spPr>
          <a:xfrm>
            <a:off x="7165808" y="4708514"/>
            <a:ext cx="1978192" cy="0"/>
          </a:xfrm>
          <a:prstGeom prst="straightConnector1">
            <a:avLst/>
          </a:prstGeom>
          <a:noFill/>
          <a:ln w="19050" cap="flat" cmpd="sng">
            <a:solidFill>
              <a:srgbClr val="FFFFFF"/>
            </a:solidFill>
            <a:prstDash val="solid"/>
            <a:round/>
            <a:headEnd type="none" w="sm" len="sm"/>
            <a:tailEnd type="none" w="sm" len="sm"/>
          </a:ln>
        </p:spPr>
      </p:cxnSp>
      <p:cxnSp>
        <p:nvCxnSpPr>
          <p:cNvPr id="295" name="Google Shape;295;p16"/>
          <p:cNvCxnSpPr/>
          <p:nvPr/>
        </p:nvCxnSpPr>
        <p:spPr>
          <a:xfrm rot="10800000" flipH="1">
            <a:off x="7064460" y="5557164"/>
            <a:ext cx="2114336" cy="2777"/>
          </a:xfrm>
          <a:prstGeom prst="straightConnector1">
            <a:avLst/>
          </a:prstGeom>
          <a:noFill/>
          <a:ln w="19050" cap="flat" cmpd="sng">
            <a:solidFill>
              <a:srgbClr val="FFFFFF"/>
            </a:solidFill>
            <a:prstDash val="solid"/>
            <a:round/>
            <a:headEnd type="none" w="sm" len="sm"/>
            <a:tailEnd type="none" w="sm" len="sm"/>
          </a:ln>
        </p:spPr>
      </p:cxnSp>
      <p:grpSp>
        <p:nvGrpSpPr>
          <p:cNvPr id="296" name="Google Shape;296;p16"/>
          <p:cNvGrpSpPr/>
          <p:nvPr/>
        </p:nvGrpSpPr>
        <p:grpSpPr>
          <a:xfrm>
            <a:off x="6891758" y="5409733"/>
            <a:ext cx="275812" cy="275812"/>
            <a:chOff x="0" y="0"/>
            <a:chExt cx="812800" cy="812800"/>
          </a:xfrm>
        </p:grpSpPr>
        <p:sp>
          <p:nvSpPr>
            <p:cNvPr id="297" name="Google Shape;297;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txBox="1"/>
            <p:nvPr/>
          </p:nvSpPr>
          <p:spPr>
            <a:xfrm>
              <a:off x="76200" y="85725"/>
              <a:ext cx="660400" cy="650875"/>
            </a:xfrm>
            <a:prstGeom prst="rect">
              <a:avLst/>
            </a:prstGeom>
            <a:noFill/>
            <a:ln>
              <a:noFill/>
            </a:ln>
          </p:spPr>
          <p:txBody>
            <a:bodyPr spcFirstLastPara="1" wrap="square" lIns="50800" tIns="50800" rIns="50800" bIns="50800" anchor="ctr" anchorCtr="0">
              <a:noAutofit/>
            </a:bodyPr>
            <a:lstStyle/>
            <a:p>
              <a:pPr marL="0" marR="0" lvl="0" indent="0" algn="ctr" rtl="0">
                <a:lnSpc>
                  <a:spcPct val="7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99" name="Google Shape;299;p16"/>
          <p:cNvGrpSpPr/>
          <p:nvPr/>
        </p:nvGrpSpPr>
        <p:grpSpPr>
          <a:xfrm>
            <a:off x="6926554" y="6380871"/>
            <a:ext cx="275812" cy="275812"/>
            <a:chOff x="0" y="0"/>
            <a:chExt cx="812800" cy="812800"/>
          </a:xfrm>
        </p:grpSpPr>
        <p:sp>
          <p:nvSpPr>
            <p:cNvPr id="300" name="Google Shape;300;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txBox="1"/>
            <p:nvPr/>
          </p:nvSpPr>
          <p:spPr>
            <a:xfrm>
              <a:off x="76200" y="85725"/>
              <a:ext cx="660400" cy="650875"/>
            </a:xfrm>
            <a:prstGeom prst="rect">
              <a:avLst/>
            </a:prstGeom>
            <a:noFill/>
            <a:ln>
              <a:noFill/>
            </a:ln>
          </p:spPr>
          <p:txBody>
            <a:bodyPr spcFirstLastPara="1" wrap="square" lIns="50800" tIns="50800" rIns="50800" bIns="50800" anchor="ctr" anchorCtr="0">
              <a:noAutofit/>
            </a:bodyPr>
            <a:lstStyle/>
            <a:p>
              <a:pPr marL="0" marR="0" lvl="0" indent="0" algn="ctr" rtl="0">
                <a:lnSpc>
                  <a:spcPct val="7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302" name="Google Shape;302;p16"/>
          <p:cNvCxnSpPr/>
          <p:nvPr/>
        </p:nvCxnSpPr>
        <p:spPr>
          <a:xfrm rot="10800000" flipH="1">
            <a:off x="7124901" y="6528302"/>
            <a:ext cx="2114336" cy="2777"/>
          </a:xfrm>
          <a:prstGeom prst="straightConnector1">
            <a:avLst/>
          </a:prstGeom>
          <a:noFill/>
          <a:ln w="19050" cap="flat" cmpd="sng">
            <a:solidFill>
              <a:srgbClr val="FFFFFF"/>
            </a:solidFill>
            <a:prstDash val="solid"/>
            <a:round/>
            <a:headEnd type="none" w="sm" len="sm"/>
            <a:tailEnd type="none" w="sm" len="sm"/>
          </a:ln>
        </p:spPr>
      </p:cxnSp>
      <p:cxnSp>
        <p:nvCxnSpPr>
          <p:cNvPr id="303" name="Google Shape;303;p16"/>
          <p:cNvCxnSpPr/>
          <p:nvPr/>
        </p:nvCxnSpPr>
        <p:spPr>
          <a:xfrm rot="10800000" flipH="1">
            <a:off x="7062696" y="8929286"/>
            <a:ext cx="2114400" cy="2700"/>
          </a:xfrm>
          <a:prstGeom prst="straightConnector1">
            <a:avLst/>
          </a:prstGeom>
          <a:noFill/>
          <a:ln w="19050" cap="flat" cmpd="sng">
            <a:solidFill>
              <a:srgbClr val="FFFFFF"/>
            </a:solidFill>
            <a:prstDash val="solid"/>
            <a:round/>
            <a:headEnd type="none" w="sm" len="sm"/>
            <a:tailEnd type="none" w="sm" len="sm"/>
          </a:ln>
        </p:spPr>
      </p:cxnSp>
      <p:grpSp>
        <p:nvGrpSpPr>
          <p:cNvPr id="304" name="Google Shape;304;p16"/>
          <p:cNvGrpSpPr/>
          <p:nvPr/>
        </p:nvGrpSpPr>
        <p:grpSpPr>
          <a:xfrm>
            <a:off x="6926554" y="8800834"/>
            <a:ext cx="275783" cy="275783"/>
            <a:chOff x="0" y="0"/>
            <a:chExt cx="812800" cy="812800"/>
          </a:xfrm>
        </p:grpSpPr>
        <p:sp>
          <p:nvSpPr>
            <p:cNvPr id="305" name="Google Shape;305;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txBox="1"/>
            <p:nvPr/>
          </p:nvSpPr>
          <p:spPr>
            <a:xfrm>
              <a:off x="76200" y="85725"/>
              <a:ext cx="660400" cy="650875"/>
            </a:xfrm>
            <a:prstGeom prst="rect">
              <a:avLst/>
            </a:prstGeom>
            <a:noFill/>
            <a:ln>
              <a:noFill/>
            </a:ln>
          </p:spPr>
          <p:txBody>
            <a:bodyPr spcFirstLastPara="1" wrap="square" lIns="50800" tIns="50800" rIns="50800" bIns="50800" anchor="ctr" anchorCtr="0">
              <a:noAutofit/>
            </a:bodyPr>
            <a:lstStyle/>
            <a:p>
              <a:pPr marL="0" marR="0" lvl="0" indent="0" algn="ctr" rtl="0">
                <a:lnSpc>
                  <a:spcPct val="777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7" name="Google Shape;307;p16"/>
          <p:cNvSpPr/>
          <p:nvPr/>
        </p:nvSpPr>
        <p:spPr>
          <a:xfrm>
            <a:off x="1028700" y="6126236"/>
            <a:ext cx="4152400" cy="3652677"/>
          </a:xfrm>
          <a:custGeom>
            <a:avLst/>
            <a:gdLst/>
            <a:ahLst/>
            <a:cxnLst/>
            <a:rect l="l" t="t" r="r" b="b"/>
            <a:pathLst>
              <a:path w="4152400" h="3652677" extrusionOk="0">
                <a:moveTo>
                  <a:pt x="0" y="0"/>
                </a:moveTo>
                <a:lnTo>
                  <a:pt x="4152400" y="0"/>
                </a:lnTo>
                <a:lnTo>
                  <a:pt x="4152400" y="3652677"/>
                </a:lnTo>
                <a:lnTo>
                  <a:pt x="0" y="3652677"/>
                </a:lnTo>
                <a:lnTo>
                  <a:pt x="0" y="0"/>
                </a:lnTo>
                <a:close/>
              </a:path>
            </a:pathLst>
          </a:custGeom>
          <a:blipFill rotWithShape="1">
            <a:blip r:embed="rId4">
              <a:alphaModFix/>
            </a:blip>
            <a:stretch>
              <a:fillRect l="-60847" t="-1808" b="-1808"/>
            </a:stretch>
          </a:blipFill>
          <a:ln>
            <a:noFill/>
          </a:ln>
        </p:spPr>
        <p:txBody>
          <a:bodyPr/>
          <a:lstStyle/>
          <a:p>
            <a:endParaRPr lang="en-US"/>
          </a:p>
        </p:txBody>
      </p:sp>
      <p:sp>
        <p:nvSpPr>
          <p:cNvPr id="308" name="Google Shape;308;p16"/>
          <p:cNvSpPr txBox="1"/>
          <p:nvPr/>
        </p:nvSpPr>
        <p:spPr>
          <a:xfrm>
            <a:off x="1028700" y="1546108"/>
            <a:ext cx="5265900" cy="4432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199" b="1" i="0" u="none" strike="noStrike" cap="none">
                <a:solidFill>
                  <a:srgbClr val="FFFFFF"/>
                </a:solidFill>
              </a:rPr>
              <a:t>Social Media Evangelism</a:t>
            </a:r>
            <a:endParaRPr sz="500" b="1"/>
          </a:p>
          <a:p>
            <a:pPr marL="0" marR="0" lvl="0" indent="0" algn="l" rtl="0">
              <a:lnSpc>
                <a:spcPct val="88899"/>
              </a:lnSpc>
              <a:spcBef>
                <a:spcPts val="0"/>
              </a:spcBef>
              <a:spcAft>
                <a:spcPts val="0"/>
              </a:spcAft>
              <a:buNone/>
            </a:pPr>
            <a:endParaRPr sz="8099" b="0" i="0" u="none" strike="noStrike" cap="none">
              <a:solidFill>
                <a:srgbClr val="FFFFFF"/>
              </a:solidFill>
              <a:latin typeface="Arial"/>
              <a:ea typeface="Arial"/>
              <a:cs typeface="Arial"/>
              <a:sym typeface="Arial"/>
            </a:endParaRPr>
          </a:p>
        </p:txBody>
      </p:sp>
      <p:sp>
        <p:nvSpPr>
          <p:cNvPr id="309" name="Google Shape;309;p16"/>
          <p:cNvSpPr txBox="1"/>
          <p:nvPr/>
        </p:nvSpPr>
        <p:spPr>
          <a:xfrm>
            <a:off x="9239250" y="191305"/>
            <a:ext cx="7767600" cy="1132800"/>
          </a:xfrm>
          <a:prstGeom prst="rect">
            <a:avLst/>
          </a:prstGeom>
          <a:noFill/>
          <a:ln>
            <a:noFill/>
          </a:ln>
        </p:spPr>
        <p:txBody>
          <a:bodyPr spcFirstLastPara="1" wrap="square" lIns="0" tIns="0" rIns="0" bIns="0" anchor="t" anchorCtr="0">
            <a:spAutoFit/>
          </a:bodyPr>
          <a:lstStyle/>
          <a:p>
            <a:pPr marL="0" marR="0" lvl="0" indent="0" algn="just" rtl="0">
              <a:lnSpc>
                <a:spcPct val="130000"/>
              </a:lnSpc>
              <a:spcBef>
                <a:spcPts val="0"/>
              </a:spcBef>
              <a:spcAft>
                <a:spcPts val="0"/>
              </a:spcAft>
              <a:buNone/>
            </a:pPr>
            <a:r>
              <a:rPr lang="en-US" sz="3200" b="1" i="0" u="none" strike="noStrike" cap="none">
                <a:solidFill>
                  <a:srgbClr val="FFFFFF"/>
                </a:solidFill>
                <a:latin typeface="Arial"/>
                <a:ea typeface="Arial"/>
                <a:cs typeface="Arial"/>
                <a:sym typeface="Arial"/>
              </a:rPr>
              <a:t>Be Intentional * Authentic * Relational</a:t>
            </a:r>
            <a:endParaRPr/>
          </a:p>
          <a:p>
            <a:pPr marL="0" marR="0" lvl="0" indent="0" algn="ctr" rtl="0">
              <a:lnSpc>
                <a:spcPct val="130000"/>
              </a:lnSpc>
              <a:spcBef>
                <a:spcPts val="0"/>
              </a:spcBef>
              <a:spcAft>
                <a:spcPts val="0"/>
              </a:spcAft>
              <a:buNone/>
            </a:pPr>
            <a:endParaRPr sz="3200" b="1" i="0" u="none" strike="noStrike" cap="none">
              <a:solidFill>
                <a:srgbClr val="FFFFFF"/>
              </a:solidFill>
              <a:latin typeface="Arial"/>
              <a:ea typeface="Arial"/>
              <a:cs typeface="Arial"/>
              <a:sym typeface="Arial"/>
            </a:endParaRPr>
          </a:p>
        </p:txBody>
      </p:sp>
      <p:sp>
        <p:nvSpPr>
          <p:cNvPr id="310" name="Google Shape;310;p16"/>
          <p:cNvSpPr txBox="1"/>
          <p:nvPr/>
        </p:nvSpPr>
        <p:spPr>
          <a:xfrm>
            <a:off x="9239250" y="930275"/>
            <a:ext cx="7767600" cy="1773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200" b="1" i="0" u="none" strike="noStrike" cap="none">
                <a:solidFill>
                  <a:srgbClr val="FFFFFF"/>
                </a:solidFill>
                <a:latin typeface="Arial"/>
                <a:ea typeface="Arial"/>
                <a:cs typeface="Arial"/>
                <a:sym typeface="Arial"/>
              </a:rPr>
              <a:t>Share testimonies, how you came to faith and answered prayers.</a:t>
            </a:r>
            <a:endParaRPr/>
          </a:p>
          <a:p>
            <a:pPr marL="0" marR="0" lvl="0" indent="0" algn="l" rtl="0">
              <a:lnSpc>
                <a:spcPct val="130000"/>
              </a:lnSpc>
              <a:spcBef>
                <a:spcPts val="0"/>
              </a:spcBef>
              <a:spcAft>
                <a:spcPts val="0"/>
              </a:spcAft>
              <a:buNone/>
            </a:pPr>
            <a:endParaRPr sz="3200" b="1" i="0" u="none" strike="noStrike" cap="none">
              <a:solidFill>
                <a:srgbClr val="FFFFFF"/>
              </a:solidFill>
              <a:latin typeface="Arial"/>
              <a:ea typeface="Arial"/>
              <a:cs typeface="Arial"/>
              <a:sym typeface="Arial"/>
            </a:endParaRPr>
          </a:p>
        </p:txBody>
      </p:sp>
      <p:sp>
        <p:nvSpPr>
          <p:cNvPr id="311" name="Google Shape;311;p16"/>
          <p:cNvSpPr txBox="1"/>
          <p:nvPr/>
        </p:nvSpPr>
        <p:spPr>
          <a:xfrm>
            <a:off x="9239250" y="2239110"/>
            <a:ext cx="7767600" cy="26937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2600" b="1" i="0" u="none" strike="noStrike" cap="none">
                <a:solidFill>
                  <a:srgbClr val="FFFFFF"/>
                </a:solidFill>
                <a:latin typeface="Arial"/>
                <a:ea typeface="Arial"/>
                <a:cs typeface="Arial"/>
                <a:sym typeface="Arial"/>
              </a:rPr>
              <a:t>Share encouraging Scriptures and what they mean, you are not preaching, you are experiencing God and allowing others to do it with you.</a:t>
            </a:r>
            <a:r>
              <a:rPr lang="en-US" sz="3200" b="1" i="0" u="none" strike="noStrike" cap="none">
                <a:solidFill>
                  <a:srgbClr val="FFFFFF"/>
                </a:solidFill>
                <a:latin typeface="Arial"/>
                <a:ea typeface="Arial"/>
                <a:cs typeface="Arial"/>
                <a:sym typeface="Arial"/>
              </a:rPr>
              <a:t> </a:t>
            </a:r>
            <a:endParaRPr/>
          </a:p>
          <a:p>
            <a:pPr marL="0" marR="0" lvl="0" indent="0" algn="l" rtl="0">
              <a:lnSpc>
                <a:spcPct val="130000"/>
              </a:lnSpc>
              <a:spcBef>
                <a:spcPts val="0"/>
              </a:spcBef>
              <a:spcAft>
                <a:spcPts val="0"/>
              </a:spcAft>
              <a:buNone/>
            </a:pPr>
            <a:endParaRPr sz="3200" b="1" i="0" u="none" strike="noStrike" cap="none">
              <a:solidFill>
                <a:srgbClr val="FFFFFF"/>
              </a:solidFill>
              <a:latin typeface="Arial"/>
              <a:ea typeface="Arial"/>
              <a:cs typeface="Arial"/>
              <a:sym typeface="Arial"/>
            </a:endParaRPr>
          </a:p>
        </p:txBody>
      </p:sp>
      <p:sp>
        <p:nvSpPr>
          <p:cNvPr id="312" name="Google Shape;312;p16"/>
          <p:cNvSpPr txBox="1"/>
          <p:nvPr/>
        </p:nvSpPr>
        <p:spPr>
          <a:xfrm>
            <a:off x="9239250" y="4502430"/>
            <a:ext cx="7767600" cy="1132800"/>
          </a:xfrm>
          <a:prstGeom prst="rect">
            <a:avLst/>
          </a:prstGeom>
          <a:noFill/>
          <a:ln>
            <a:noFill/>
          </a:ln>
        </p:spPr>
        <p:txBody>
          <a:bodyPr spcFirstLastPara="1" wrap="square" lIns="0" tIns="0" rIns="0" bIns="0" anchor="t" anchorCtr="0">
            <a:spAutoFit/>
          </a:bodyPr>
          <a:lstStyle/>
          <a:p>
            <a:pPr marL="0" marR="0" lvl="0" indent="0" algn="just" rtl="0">
              <a:lnSpc>
                <a:spcPct val="130000"/>
              </a:lnSpc>
              <a:spcBef>
                <a:spcPts val="0"/>
              </a:spcBef>
              <a:spcAft>
                <a:spcPts val="0"/>
              </a:spcAft>
              <a:buNone/>
            </a:pPr>
            <a:r>
              <a:rPr lang="en-US" sz="3200" b="1" i="0" u="none" strike="noStrike" cap="none">
                <a:solidFill>
                  <a:srgbClr val="FFFFFF"/>
                </a:solidFill>
                <a:latin typeface="Arial"/>
                <a:ea typeface="Arial"/>
                <a:cs typeface="Arial"/>
                <a:sym typeface="Arial"/>
              </a:rPr>
              <a:t>Notice "friends” life moments.</a:t>
            </a:r>
            <a:endParaRPr/>
          </a:p>
          <a:p>
            <a:pPr marL="0" marR="0" lvl="0" indent="0" algn="just" rtl="0">
              <a:lnSpc>
                <a:spcPct val="130000"/>
              </a:lnSpc>
              <a:spcBef>
                <a:spcPts val="0"/>
              </a:spcBef>
              <a:spcAft>
                <a:spcPts val="0"/>
              </a:spcAft>
              <a:buNone/>
            </a:pPr>
            <a:endParaRPr sz="3200" b="1" i="0" u="none" strike="noStrike" cap="none">
              <a:solidFill>
                <a:srgbClr val="FFFFFF"/>
              </a:solidFill>
              <a:latin typeface="Arial"/>
              <a:ea typeface="Arial"/>
              <a:cs typeface="Arial"/>
              <a:sym typeface="Arial"/>
            </a:endParaRPr>
          </a:p>
        </p:txBody>
      </p:sp>
      <p:sp>
        <p:nvSpPr>
          <p:cNvPr id="313" name="Google Shape;313;p16"/>
          <p:cNvSpPr txBox="1"/>
          <p:nvPr/>
        </p:nvSpPr>
        <p:spPr>
          <a:xfrm>
            <a:off x="9239250" y="5292481"/>
            <a:ext cx="7581000" cy="98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FFFFFF"/>
                </a:solidFill>
                <a:latin typeface="Arial"/>
                <a:ea typeface="Arial"/>
                <a:cs typeface="Arial"/>
                <a:sym typeface="Arial"/>
              </a:rPr>
              <a:t>Send direct messages, prayers and </a:t>
            </a:r>
            <a:endParaRPr/>
          </a:p>
          <a:p>
            <a:pPr marL="0" marR="0" lvl="0" indent="0" algn="l" rtl="0">
              <a:lnSpc>
                <a:spcPct val="100000"/>
              </a:lnSpc>
              <a:spcBef>
                <a:spcPts val="0"/>
              </a:spcBef>
              <a:spcAft>
                <a:spcPts val="0"/>
              </a:spcAft>
              <a:buNone/>
            </a:pPr>
            <a:r>
              <a:rPr lang="en-US" sz="3200" b="1" i="0" u="none" strike="noStrike" cap="none">
                <a:solidFill>
                  <a:srgbClr val="FFFFFF"/>
                </a:solidFill>
                <a:latin typeface="Arial"/>
                <a:ea typeface="Arial"/>
                <a:cs typeface="Arial"/>
                <a:sym typeface="Arial"/>
              </a:rPr>
              <a:t>encouragement</a:t>
            </a:r>
            <a:endParaRPr/>
          </a:p>
        </p:txBody>
      </p:sp>
      <p:sp>
        <p:nvSpPr>
          <p:cNvPr id="314" name="Google Shape;314;p16"/>
          <p:cNvSpPr txBox="1"/>
          <p:nvPr/>
        </p:nvSpPr>
        <p:spPr>
          <a:xfrm>
            <a:off x="9404684" y="6387465"/>
            <a:ext cx="8382000" cy="178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900" b="1" i="0" u="none" strike="noStrike" cap="none">
                <a:solidFill>
                  <a:srgbClr val="FFFFFF"/>
                </a:solidFill>
                <a:latin typeface="Arial"/>
                <a:ea typeface="Arial"/>
                <a:cs typeface="Arial"/>
                <a:sym typeface="Arial"/>
              </a:rPr>
              <a:t>Share Encouraging moments from church and how it made you feel. -Sermon quote, -Worship song, -Baptism picture and story. -Let people see your faith lived out in community</a:t>
            </a:r>
            <a:endParaRPr sz="1100"/>
          </a:p>
        </p:txBody>
      </p:sp>
      <p:sp>
        <p:nvSpPr>
          <p:cNvPr id="315" name="Google Shape;315;p16"/>
          <p:cNvSpPr txBox="1"/>
          <p:nvPr/>
        </p:nvSpPr>
        <p:spPr>
          <a:xfrm>
            <a:off x="9404684" y="8713770"/>
            <a:ext cx="7887900" cy="985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FFFFFF"/>
                </a:solidFill>
                <a:latin typeface="Arial"/>
                <a:ea typeface="Arial"/>
                <a:cs typeface="Arial"/>
                <a:sym typeface="Arial"/>
              </a:rPr>
              <a:t>Make yourself available for prayer follow up.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7"/>
          <p:cNvSpPr/>
          <p:nvPr/>
        </p:nvSpPr>
        <p:spPr>
          <a:xfrm>
            <a:off x="-572601" y="-809525"/>
            <a:ext cx="22012166" cy="11213707"/>
          </a:xfrm>
          <a:custGeom>
            <a:avLst/>
            <a:gdLst/>
            <a:ahLst/>
            <a:cxnLst/>
            <a:rect l="l" t="t" r="r" b="b"/>
            <a:pathLst>
              <a:path w="19697688" h="10940202" extrusionOk="0">
                <a:moveTo>
                  <a:pt x="0" y="0"/>
                </a:moveTo>
                <a:lnTo>
                  <a:pt x="19697688" y="0"/>
                </a:lnTo>
                <a:lnTo>
                  <a:pt x="19697688" y="10940203"/>
                </a:lnTo>
                <a:lnTo>
                  <a:pt x="0" y="10940203"/>
                </a:lnTo>
                <a:lnTo>
                  <a:pt x="0" y="0"/>
                </a:lnTo>
                <a:close/>
              </a:path>
            </a:pathLst>
          </a:custGeom>
          <a:blipFill rotWithShape="1">
            <a:blip r:embed="rId3">
              <a:alphaModFix/>
            </a:blip>
            <a:stretch>
              <a:fillRect/>
            </a:stretch>
          </a:blipFill>
          <a:ln>
            <a:noFill/>
          </a:ln>
        </p:spPr>
        <p:txBody>
          <a:bodyPr/>
          <a:lstStyle/>
          <a:p>
            <a:endParaRPr lang="en-US"/>
          </a:p>
        </p:txBody>
      </p:sp>
      <p:sp>
        <p:nvSpPr>
          <p:cNvPr id="321" name="Google Shape;321;p17"/>
          <p:cNvSpPr txBox="1"/>
          <p:nvPr/>
        </p:nvSpPr>
        <p:spPr>
          <a:xfrm>
            <a:off x="363235" y="745490"/>
            <a:ext cx="10975497" cy="139445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399" b="1" i="0" u="none" strike="noStrike" cap="none">
                <a:solidFill>
                  <a:srgbClr val="FFFFFF"/>
                </a:solidFill>
                <a:latin typeface="Arial"/>
                <a:ea typeface="Arial"/>
                <a:cs typeface="Arial"/>
                <a:sym typeface="Arial"/>
              </a:rPr>
              <a:t>The World Is Watching</a:t>
            </a:r>
            <a:endParaRPr/>
          </a:p>
          <a:p>
            <a:pPr marL="0" marR="0" lvl="0" indent="0" algn="ctr" rtl="0">
              <a:lnSpc>
                <a:spcPct val="100000"/>
              </a:lnSpc>
              <a:spcBef>
                <a:spcPts val="0"/>
              </a:spcBef>
              <a:spcAft>
                <a:spcPts val="0"/>
              </a:spcAft>
              <a:buNone/>
            </a:pPr>
            <a:endParaRPr sz="5399" b="1" i="0" u="none" strike="noStrike" cap="none">
              <a:solidFill>
                <a:srgbClr val="FFFFFF"/>
              </a:solidFill>
              <a:latin typeface="Arial"/>
              <a:ea typeface="Arial"/>
              <a:cs typeface="Arial"/>
              <a:sym typeface="Arial"/>
            </a:endParaRPr>
          </a:p>
        </p:txBody>
      </p:sp>
      <p:sp>
        <p:nvSpPr>
          <p:cNvPr id="322" name="Google Shape;322;p17"/>
          <p:cNvSpPr txBox="1"/>
          <p:nvPr/>
        </p:nvSpPr>
        <p:spPr>
          <a:xfrm>
            <a:off x="555575" y="1684500"/>
            <a:ext cx="9514500" cy="727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299" b="1" i="0" u="none" strike="noStrike" cap="none">
                <a:solidFill>
                  <a:srgbClr val="FFFFFF"/>
                </a:solidFill>
                <a:latin typeface="Arial"/>
                <a:ea typeface="Arial"/>
                <a:cs typeface="Arial"/>
                <a:sym typeface="Arial"/>
              </a:rPr>
              <a:t>“Many people may never walk into a church building, but they walk onto social media every single day. That means every believer already has a mission field in the palm of their hand.”</a:t>
            </a:r>
            <a:endParaRPr sz="4299"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endParaRPr sz="4299" b="1">
              <a:solidFill>
                <a:srgbClr val="FFFFFF"/>
              </a:solidFill>
            </a:endParaRPr>
          </a:p>
          <a:p>
            <a:pPr marL="0" marR="0" lvl="0" indent="0" algn="ctr" rtl="0">
              <a:lnSpc>
                <a:spcPct val="100000"/>
              </a:lnSpc>
              <a:spcBef>
                <a:spcPts val="0"/>
              </a:spcBef>
              <a:spcAft>
                <a:spcPts val="0"/>
              </a:spcAft>
              <a:buNone/>
            </a:pPr>
            <a:r>
              <a:rPr lang="en-US" sz="4299" b="1" i="0" u="none" strike="noStrike" cap="none">
                <a:solidFill>
                  <a:srgbClr val="FFFFFF"/>
                </a:solidFill>
                <a:latin typeface="Arial"/>
                <a:ea typeface="Arial"/>
                <a:cs typeface="Arial"/>
                <a:sym typeface="Arial"/>
              </a:rPr>
              <a:t>Your social media is not just a platform for information, it can become a platform for transformation.</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6"/>
        <p:cNvGrpSpPr/>
        <p:nvPr/>
      </p:nvGrpSpPr>
      <p:grpSpPr>
        <a:xfrm>
          <a:off x="0" y="0"/>
          <a:ext cx="0" cy="0"/>
          <a:chOff x="0" y="0"/>
          <a:chExt cx="0" cy="0"/>
        </a:xfrm>
      </p:grpSpPr>
      <p:grpSp>
        <p:nvGrpSpPr>
          <p:cNvPr id="327" name="Google Shape;327;p18"/>
          <p:cNvGrpSpPr/>
          <p:nvPr/>
        </p:nvGrpSpPr>
        <p:grpSpPr>
          <a:xfrm>
            <a:off x="5880367" y="5858877"/>
            <a:ext cx="4552015" cy="3944763"/>
            <a:chOff x="0" y="-47625"/>
            <a:chExt cx="807107" cy="699436"/>
          </a:xfrm>
        </p:grpSpPr>
        <p:sp>
          <p:nvSpPr>
            <p:cNvPr id="328" name="Google Shape;328;p18"/>
            <p:cNvSpPr/>
            <p:nvPr/>
          </p:nvSpPr>
          <p:spPr>
            <a:xfrm>
              <a:off x="0" y="0"/>
              <a:ext cx="807107" cy="651811"/>
            </a:xfrm>
            <a:custGeom>
              <a:avLst/>
              <a:gdLst/>
              <a:ahLst/>
              <a:cxnLst/>
              <a:rect l="l" t="t" r="r" b="b"/>
              <a:pathLst>
                <a:path w="807107" h="651811" extrusionOk="0">
                  <a:moveTo>
                    <a:pt x="86739" y="0"/>
                  </a:moveTo>
                  <a:lnTo>
                    <a:pt x="720367" y="0"/>
                  </a:lnTo>
                  <a:cubicBezTo>
                    <a:pt x="768272" y="0"/>
                    <a:pt x="807107" y="38834"/>
                    <a:pt x="807107" y="86739"/>
                  </a:cubicBezTo>
                  <a:lnTo>
                    <a:pt x="807107" y="565072"/>
                  </a:lnTo>
                  <a:cubicBezTo>
                    <a:pt x="807107" y="612977"/>
                    <a:pt x="768272" y="651811"/>
                    <a:pt x="720367" y="651811"/>
                  </a:cubicBezTo>
                  <a:lnTo>
                    <a:pt x="86739" y="651811"/>
                  </a:lnTo>
                  <a:cubicBezTo>
                    <a:pt x="38834" y="651811"/>
                    <a:pt x="0" y="612977"/>
                    <a:pt x="0" y="565072"/>
                  </a:cubicBezTo>
                  <a:lnTo>
                    <a:pt x="0" y="86739"/>
                  </a:lnTo>
                  <a:cubicBezTo>
                    <a:pt x="0" y="38834"/>
                    <a:pt x="38834" y="0"/>
                    <a:pt x="86739"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8"/>
            <p:cNvSpPr txBox="1"/>
            <p:nvPr/>
          </p:nvSpPr>
          <p:spPr>
            <a:xfrm>
              <a:off x="0" y="-47625"/>
              <a:ext cx="807107" cy="69943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30" name="Google Shape;330;p18"/>
          <p:cNvGrpSpPr/>
          <p:nvPr/>
        </p:nvGrpSpPr>
        <p:grpSpPr>
          <a:xfrm>
            <a:off x="1028700" y="5858877"/>
            <a:ext cx="4552015" cy="3944763"/>
            <a:chOff x="0" y="-47625"/>
            <a:chExt cx="807107" cy="699436"/>
          </a:xfrm>
        </p:grpSpPr>
        <p:sp>
          <p:nvSpPr>
            <p:cNvPr id="331" name="Google Shape;331;p18"/>
            <p:cNvSpPr/>
            <p:nvPr/>
          </p:nvSpPr>
          <p:spPr>
            <a:xfrm>
              <a:off x="0" y="0"/>
              <a:ext cx="807107" cy="651811"/>
            </a:xfrm>
            <a:custGeom>
              <a:avLst/>
              <a:gdLst/>
              <a:ahLst/>
              <a:cxnLst/>
              <a:rect l="l" t="t" r="r" b="b"/>
              <a:pathLst>
                <a:path w="807107" h="651811" extrusionOk="0">
                  <a:moveTo>
                    <a:pt x="86739" y="0"/>
                  </a:moveTo>
                  <a:lnTo>
                    <a:pt x="720367" y="0"/>
                  </a:lnTo>
                  <a:cubicBezTo>
                    <a:pt x="768272" y="0"/>
                    <a:pt x="807107" y="38834"/>
                    <a:pt x="807107" y="86739"/>
                  </a:cubicBezTo>
                  <a:lnTo>
                    <a:pt x="807107" y="565072"/>
                  </a:lnTo>
                  <a:cubicBezTo>
                    <a:pt x="807107" y="612977"/>
                    <a:pt x="768272" y="651811"/>
                    <a:pt x="720367" y="651811"/>
                  </a:cubicBezTo>
                  <a:lnTo>
                    <a:pt x="86739" y="651811"/>
                  </a:lnTo>
                  <a:cubicBezTo>
                    <a:pt x="38834" y="651811"/>
                    <a:pt x="0" y="612977"/>
                    <a:pt x="0" y="565072"/>
                  </a:cubicBezTo>
                  <a:lnTo>
                    <a:pt x="0" y="86739"/>
                  </a:lnTo>
                  <a:cubicBezTo>
                    <a:pt x="0" y="38834"/>
                    <a:pt x="38834" y="0"/>
                    <a:pt x="86739"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txBox="1"/>
            <p:nvPr/>
          </p:nvSpPr>
          <p:spPr>
            <a:xfrm>
              <a:off x="0" y="-47625"/>
              <a:ext cx="807107" cy="69943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3" name="Google Shape;333;p18"/>
          <p:cNvSpPr/>
          <p:nvPr/>
        </p:nvSpPr>
        <p:spPr>
          <a:xfrm>
            <a:off x="7981209" y="-1511273"/>
            <a:ext cx="14664318" cy="12507441"/>
          </a:xfrm>
          <a:custGeom>
            <a:avLst/>
            <a:gdLst/>
            <a:ahLst/>
            <a:cxnLst/>
            <a:rect l="l" t="t" r="r" b="b"/>
            <a:pathLst>
              <a:path w="14664318" h="12507441" extrusionOk="0">
                <a:moveTo>
                  <a:pt x="0" y="0"/>
                </a:moveTo>
                <a:lnTo>
                  <a:pt x="14664318" y="0"/>
                </a:lnTo>
                <a:lnTo>
                  <a:pt x="14664318" y="12507441"/>
                </a:lnTo>
                <a:lnTo>
                  <a:pt x="0" y="12507441"/>
                </a:lnTo>
                <a:lnTo>
                  <a:pt x="0" y="0"/>
                </a:lnTo>
                <a:close/>
              </a:path>
            </a:pathLst>
          </a:custGeom>
          <a:blipFill rotWithShape="1">
            <a:blip r:embed="rId3">
              <a:alphaModFix/>
            </a:blip>
            <a:stretch>
              <a:fillRect/>
            </a:stretch>
          </a:blipFill>
          <a:ln>
            <a:noFill/>
          </a:ln>
        </p:spPr>
        <p:txBody>
          <a:bodyPr/>
          <a:lstStyle/>
          <a:p>
            <a:endParaRPr lang="en-US"/>
          </a:p>
        </p:txBody>
      </p:sp>
      <p:sp>
        <p:nvSpPr>
          <p:cNvPr id="334" name="Google Shape;334;p18"/>
          <p:cNvSpPr txBox="1"/>
          <p:nvPr/>
        </p:nvSpPr>
        <p:spPr>
          <a:xfrm>
            <a:off x="1719576" y="1559664"/>
            <a:ext cx="8074560" cy="188785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b="1" i="0" u="none" strike="noStrike" cap="none">
                <a:solidFill>
                  <a:srgbClr val="FFFFFF"/>
                </a:solidFill>
                <a:latin typeface="Arial"/>
                <a:ea typeface="Arial"/>
                <a:cs typeface="Arial"/>
                <a:sym typeface="Arial"/>
              </a:rPr>
              <a:t>Communal</a:t>
            </a:r>
            <a:endParaRPr/>
          </a:p>
          <a:p>
            <a:pPr marL="0" marR="0" lvl="0" indent="0" algn="ctr" rtl="0">
              <a:lnSpc>
                <a:spcPct val="100000"/>
              </a:lnSpc>
              <a:spcBef>
                <a:spcPts val="0"/>
              </a:spcBef>
              <a:spcAft>
                <a:spcPts val="0"/>
              </a:spcAft>
              <a:buNone/>
            </a:pPr>
            <a:endParaRPr sz="7200" b="1" i="0" u="none" strike="noStrike" cap="none">
              <a:solidFill>
                <a:srgbClr val="FFFFFF"/>
              </a:solidFill>
              <a:latin typeface="Arial"/>
              <a:ea typeface="Arial"/>
              <a:cs typeface="Arial"/>
              <a:sym typeface="Arial"/>
            </a:endParaRPr>
          </a:p>
        </p:txBody>
      </p:sp>
      <p:grpSp>
        <p:nvGrpSpPr>
          <p:cNvPr id="335" name="Google Shape;335;p18"/>
          <p:cNvGrpSpPr/>
          <p:nvPr/>
        </p:nvGrpSpPr>
        <p:grpSpPr>
          <a:xfrm>
            <a:off x="1028700" y="2424332"/>
            <a:ext cx="4552015" cy="3461528"/>
            <a:chOff x="0" y="-47625"/>
            <a:chExt cx="807107" cy="613755"/>
          </a:xfrm>
        </p:grpSpPr>
        <p:sp>
          <p:nvSpPr>
            <p:cNvPr id="336" name="Google Shape;336;p18"/>
            <p:cNvSpPr/>
            <p:nvPr/>
          </p:nvSpPr>
          <p:spPr>
            <a:xfrm>
              <a:off x="0" y="0"/>
              <a:ext cx="807107" cy="566130"/>
            </a:xfrm>
            <a:custGeom>
              <a:avLst/>
              <a:gdLst/>
              <a:ahLst/>
              <a:cxnLst/>
              <a:rect l="l" t="t" r="r" b="b"/>
              <a:pathLst>
                <a:path w="807107" h="566130" extrusionOk="0">
                  <a:moveTo>
                    <a:pt x="86739" y="0"/>
                  </a:moveTo>
                  <a:lnTo>
                    <a:pt x="720367" y="0"/>
                  </a:lnTo>
                  <a:cubicBezTo>
                    <a:pt x="768272" y="0"/>
                    <a:pt x="807107" y="38834"/>
                    <a:pt x="807107" y="86739"/>
                  </a:cubicBezTo>
                  <a:lnTo>
                    <a:pt x="807107" y="479391"/>
                  </a:lnTo>
                  <a:cubicBezTo>
                    <a:pt x="807107" y="527296"/>
                    <a:pt x="768272" y="566130"/>
                    <a:pt x="720367" y="566130"/>
                  </a:cubicBezTo>
                  <a:lnTo>
                    <a:pt x="86739" y="566130"/>
                  </a:lnTo>
                  <a:cubicBezTo>
                    <a:pt x="38834" y="566130"/>
                    <a:pt x="0" y="527296"/>
                    <a:pt x="0" y="479391"/>
                  </a:cubicBezTo>
                  <a:lnTo>
                    <a:pt x="0" y="86739"/>
                  </a:lnTo>
                  <a:cubicBezTo>
                    <a:pt x="0" y="38834"/>
                    <a:pt x="38834" y="0"/>
                    <a:pt x="86739"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8"/>
            <p:cNvSpPr txBox="1"/>
            <p:nvPr/>
          </p:nvSpPr>
          <p:spPr>
            <a:xfrm>
              <a:off x="0" y="-47625"/>
              <a:ext cx="807107" cy="613755"/>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38" name="Google Shape;338;p18"/>
          <p:cNvGrpSpPr/>
          <p:nvPr/>
        </p:nvGrpSpPr>
        <p:grpSpPr>
          <a:xfrm>
            <a:off x="5880367" y="2424332"/>
            <a:ext cx="4552015" cy="3461528"/>
            <a:chOff x="0" y="-47625"/>
            <a:chExt cx="807107" cy="613755"/>
          </a:xfrm>
        </p:grpSpPr>
        <p:sp>
          <p:nvSpPr>
            <p:cNvPr id="339" name="Google Shape;339;p18"/>
            <p:cNvSpPr/>
            <p:nvPr/>
          </p:nvSpPr>
          <p:spPr>
            <a:xfrm>
              <a:off x="0" y="0"/>
              <a:ext cx="807107" cy="566130"/>
            </a:xfrm>
            <a:custGeom>
              <a:avLst/>
              <a:gdLst/>
              <a:ahLst/>
              <a:cxnLst/>
              <a:rect l="l" t="t" r="r" b="b"/>
              <a:pathLst>
                <a:path w="807107" h="566130" extrusionOk="0">
                  <a:moveTo>
                    <a:pt x="86739" y="0"/>
                  </a:moveTo>
                  <a:lnTo>
                    <a:pt x="720367" y="0"/>
                  </a:lnTo>
                  <a:cubicBezTo>
                    <a:pt x="768272" y="0"/>
                    <a:pt x="807107" y="38834"/>
                    <a:pt x="807107" y="86739"/>
                  </a:cubicBezTo>
                  <a:lnTo>
                    <a:pt x="807107" y="479391"/>
                  </a:lnTo>
                  <a:cubicBezTo>
                    <a:pt x="807107" y="527296"/>
                    <a:pt x="768272" y="566130"/>
                    <a:pt x="720367" y="566130"/>
                  </a:cubicBezTo>
                  <a:lnTo>
                    <a:pt x="86739" y="566130"/>
                  </a:lnTo>
                  <a:cubicBezTo>
                    <a:pt x="38834" y="566130"/>
                    <a:pt x="0" y="527296"/>
                    <a:pt x="0" y="479391"/>
                  </a:cubicBezTo>
                  <a:lnTo>
                    <a:pt x="0" y="86739"/>
                  </a:lnTo>
                  <a:cubicBezTo>
                    <a:pt x="0" y="38834"/>
                    <a:pt x="38834" y="0"/>
                    <a:pt x="86739"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txBox="1"/>
            <p:nvPr/>
          </p:nvSpPr>
          <p:spPr>
            <a:xfrm>
              <a:off x="0" y="-47625"/>
              <a:ext cx="807107" cy="613755"/>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1" name="Google Shape;341;p18"/>
          <p:cNvSpPr/>
          <p:nvPr/>
        </p:nvSpPr>
        <p:spPr>
          <a:xfrm>
            <a:off x="11099132" y="3294155"/>
            <a:ext cx="6702267" cy="4021360"/>
          </a:xfrm>
          <a:custGeom>
            <a:avLst/>
            <a:gdLst/>
            <a:ahLst/>
            <a:cxnLst/>
            <a:rect l="l" t="t" r="r" b="b"/>
            <a:pathLst>
              <a:path w="6702267" h="4021360" extrusionOk="0">
                <a:moveTo>
                  <a:pt x="0" y="0"/>
                </a:moveTo>
                <a:lnTo>
                  <a:pt x="6702267" y="0"/>
                </a:lnTo>
                <a:lnTo>
                  <a:pt x="6702267" y="4021360"/>
                </a:lnTo>
                <a:lnTo>
                  <a:pt x="0" y="4021360"/>
                </a:lnTo>
                <a:lnTo>
                  <a:pt x="0" y="0"/>
                </a:lnTo>
                <a:close/>
              </a:path>
            </a:pathLst>
          </a:custGeom>
          <a:blipFill rotWithShape="1">
            <a:blip r:embed="rId4">
              <a:alphaModFix/>
            </a:blip>
            <a:stretch>
              <a:fillRect/>
            </a:stretch>
          </a:blipFill>
          <a:ln>
            <a:noFill/>
          </a:ln>
        </p:spPr>
        <p:txBody>
          <a:bodyPr/>
          <a:lstStyle/>
          <a:p>
            <a:endParaRPr lang="en-US"/>
          </a:p>
        </p:txBody>
      </p:sp>
      <p:sp>
        <p:nvSpPr>
          <p:cNvPr id="342" name="Google Shape;342;p18"/>
          <p:cNvSpPr txBox="1"/>
          <p:nvPr/>
        </p:nvSpPr>
        <p:spPr>
          <a:xfrm>
            <a:off x="1397512" y="2988354"/>
            <a:ext cx="3814500" cy="26406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99" b="0" i="0" u="none" strike="noStrike" cap="none">
                <a:solidFill>
                  <a:srgbClr val="FFFFFF"/>
                </a:solidFill>
                <a:latin typeface="Arial"/>
                <a:ea typeface="Arial"/>
                <a:cs typeface="Arial"/>
                <a:sym typeface="Arial"/>
              </a:rPr>
              <a:t>Self appoint yourself as Neighborhood Chaplain. </a:t>
            </a:r>
            <a:endParaRPr/>
          </a:p>
          <a:p>
            <a:pPr marL="0" marR="0" lvl="0" indent="0" algn="ctr" rtl="0">
              <a:lnSpc>
                <a:spcPct val="140012"/>
              </a:lnSpc>
              <a:spcBef>
                <a:spcPts val="0"/>
              </a:spcBef>
              <a:spcAft>
                <a:spcPts val="0"/>
              </a:spcAft>
              <a:buNone/>
            </a:pPr>
            <a:endParaRPr sz="3299" b="0" i="0" u="none" strike="noStrike" cap="none">
              <a:solidFill>
                <a:srgbClr val="FFFFFF"/>
              </a:solidFill>
              <a:latin typeface="Arial"/>
              <a:ea typeface="Arial"/>
              <a:cs typeface="Arial"/>
              <a:sym typeface="Arial"/>
            </a:endParaRPr>
          </a:p>
        </p:txBody>
      </p:sp>
      <p:sp>
        <p:nvSpPr>
          <p:cNvPr id="343" name="Google Shape;343;p18"/>
          <p:cNvSpPr txBox="1"/>
          <p:nvPr/>
        </p:nvSpPr>
        <p:spPr>
          <a:xfrm>
            <a:off x="6139233" y="3093056"/>
            <a:ext cx="4034400" cy="26406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99" b="0" i="0" u="none" strike="noStrike" cap="none">
                <a:solidFill>
                  <a:srgbClr val="FFFFFF"/>
                </a:solidFill>
                <a:latin typeface="Arial"/>
                <a:ea typeface="Arial"/>
                <a:cs typeface="Arial"/>
                <a:sym typeface="Arial"/>
              </a:rPr>
              <a:t>Adopt Nehemiah Spirit – Help Rebuild Walls</a:t>
            </a:r>
            <a:endParaRPr/>
          </a:p>
          <a:p>
            <a:pPr marL="0" marR="0" lvl="0" indent="0" algn="ctr" rtl="0">
              <a:lnSpc>
                <a:spcPct val="140012"/>
              </a:lnSpc>
              <a:spcBef>
                <a:spcPts val="0"/>
              </a:spcBef>
              <a:spcAft>
                <a:spcPts val="0"/>
              </a:spcAft>
              <a:buNone/>
            </a:pPr>
            <a:endParaRPr sz="3299" b="0" i="0" u="none" strike="noStrike" cap="none">
              <a:solidFill>
                <a:srgbClr val="FFFFFF"/>
              </a:solidFill>
              <a:latin typeface="Arial"/>
              <a:ea typeface="Arial"/>
              <a:cs typeface="Arial"/>
              <a:sym typeface="Arial"/>
            </a:endParaRPr>
          </a:p>
        </p:txBody>
      </p:sp>
      <p:sp>
        <p:nvSpPr>
          <p:cNvPr id="344" name="Google Shape;344;p18"/>
          <p:cNvSpPr txBox="1"/>
          <p:nvPr/>
        </p:nvSpPr>
        <p:spPr>
          <a:xfrm>
            <a:off x="1719576" y="6600151"/>
            <a:ext cx="3249900" cy="33516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99" b="0" i="0" u="none" strike="noStrike" cap="none">
                <a:solidFill>
                  <a:srgbClr val="FFFFFF"/>
                </a:solidFill>
                <a:latin typeface="Arial"/>
                <a:ea typeface="Arial"/>
                <a:cs typeface="Arial"/>
                <a:sym typeface="Arial"/>
              </a:rPr>
              <a:t>Be present in </a:t>
            </a:r>
            <a:endParaRPr/>
          </a:p>
          <a:p>
            <a:pPr marL="0" marR="0" lvl="0" indent="0" algn="ctr" rtl="0">
              <a:lnSpc>
                <a:spcPct val="140012"/>
              </a:lnSpc>
              <a:spcBef>
                <a:spcPts val="0"/>
              </a:spcBef>
              <a:spcAft>
                <a:spcPts val="0"/>
              </a:spcAft>
              <a:buNone/>
            </a:pPr>
            <a:r>
              <a:rPr lang="en-US" sz="3299" b="0" i="0" u="none" strike="noStrike" cap="none">
                <a:solidFill>
                  <a:srgbClr val="FFFFFF"/>
                </a:solidFill>
                <a:latin typeface="Arial"/>
                <a:ea typeface="Arial"/>
                <a:cs typeface="Arial"/>
                <a:sym typeface="Arial"/>
              </a:rPr>
              <a:t>your community, </a:t>
            </a:r>
            <a:endParaRPr/>
          </a:p>
          <a:p>
            <a:pPr marL="0" marR="0" lvl="0" indent="0" algn="ctr" rtl="0">
              <a:lnSpc>
                <a:spcPct val="140012"/>
              </a:lnSpc>
              <a:spcBef>
                <a:spcPts val="0"/>
              </a:spcBef>
              <a:spcAft>
                <a:spcPts val="0"/>
              </a:spcAft>
              <a:buNone/>
            </a:pPr>
            <a:r>
              <a:rPr lang="en-US" sz="3299" b="0" i="0" u="none" strike="noStrike" cap="none">
                <a:solidFill>
                  <a:srgbClr val="FFFFFF"/>
                </a:solidFill>
                <a:latin typeface="Arial"/>
                <a:ea typeface="Arial"/>
                <a:cs typeface="Arial"/>
                <a:sym typeface="Arial"/>
              </a:rPr>
              <a:t>Where do people </a:t>
            </a:r>
            <a:endParaRPr/>
          </a:p>
          <a:p>
            <a:pPr marL="0" marR="0" lvl="0" indent="0" algn="ctr" rtl="0">
              <a:lnSpc>
                <a:spcPct val="140012"/>
              </a:lnSpc>
              <a:spcBef>
                <a:spcPts val="0"/>
              </a:spcBef>
              <a:spcAft>
                <a:spcPts val="0"/>
              </a:spcAft>
              <a:buNone/>
            </a:pPr>
            <a:r>
              <a:rPr lang="en-US" sz="3299" b="0" i="0" u="none" strike="noStrike" cap="none">
                <a:solidFill>
                  <a:srgbClr val="FFFFFF"/>
                </a:solidFill>
                <a:latin typeface="Arial"/>
                <a:ea typeface="Arial"/>
                <a:cs typeface="Arial"/>
                <a:sym typeface="Arial"/>
              </a:rPr>
              <a:t>gather and why?</a:t>
            </a:r>
            <a:endParaRPr/>
          </a:p>
          <a:p>
            <a:pPr marL="0" marR="0" lvl="0" indent="0" algn="ctr" rtl="0">
              <a:lnSpc>
                <a:spcPct val="140012"/>
              </a:lnSpc>
              <a:spcBef>
                <a:spcPts val="0"/>
              </a:spcBef>
              <a:spcAft>
                <a:spcPts val="0"/>
              </a:spcAft>
              <a:buNone/>
            </a:pPr>
            <a:r>
              <a:rPr lang="en-US" sz="3299" b="0" i="0" u="none" strike="noStrike" cap="none">
                <a:solidFill>
                  <a:srgbClr val="FFFFFF"/>
                </a:solidFill>
                <a:latin typeface="Arial"/>
                <a:ea typeface="Arial"/>
                <a:cs typeface="Arial"/>
                <a:sym typeface="Arial"/>
              </a:rPr>
              <a:t> </a:t>
            </a:r>
            <a:endParaRPr/>
          </a:p>
        </p:txBody>
      </p:sp>
      <p:sp>
        <p:nvSpPr>
          <p:cNvPr id="345" name="Google Shape;345;p18"/>
          <p:cNvSpPr txBox="1"/>
          <p:nvPr/>
        </p:nvSpPr>
        <p:spPr>
          <a:xfrm>
            <a:off x="6139233" y="6478706"/>
            <a:ext cx="4034400" cy="33516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99" b="0" i="0" u="none" strike="noStrike" cap="none">
                <a:solidFill>
                  <a:srgbClr val="FFFFFF"/>
                </a:solidFill>
                <a:latin typeface="Arial"/>
                <a:ea typeface="Arial"/>
                <a:cs typeface="Arial"/>
                <a:sym typeface="Arial"/>
              </a:rPr>
              <a:t>Respond to Life Moment’s and needs with compassion and prayer.</a:t>
            </a:r>
            <a:endParaRPr/>
          </a:p>
          <a:p>
            <a:pPr marL="0" marR="0" lvl="0" indent="0" algn="ctr" rtl="0">
              <a:lnSpc>
                <a:spcPct val="140012"/>
              </a:lnSpc>
              <a:spcBef>
                <a:spcPts val="0"/>
              </a:spcBef>
              <a:spcAft>
                <a:spcPts val="0"/>
              </a:spcAft>
              <a:buNone/>
            </a:pPr>
            <a:endParaRPr sz="3299" b="0" i="0" u="none" strike="noStrike" cap="none">
              <a:solidFill>
                <a:srgbClr val="FFFFFF"/>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9"/>
        <p:cNvGrpSpPr/>
        <p:nvPr/>
      </p:nvGrpSpPr>
      <p:grpSpPr>
        <a:xfrm>
          <a:off x="0" y="0"/>
          <a:ext cx="0" cy="0"/>
          <a:chOff x="0" y="0"/>
          <a:chExt cx="0" cy="0"/>
        </a:xfrm>
      </p:grpSpPr>
      <p:sp>
        <p:nvSpPr>
          <p:cNvPr id="350" name="Google Shape;350;p19"/>
          <p:cNvSpPr/>
          <p:nvPr/>
        </p:nvSpPr>
        <p:spPr>
          <a:xfrm>
            <a:off x="7333000" y="-1660418"/>
            <a:ext cx="16835002" cy="14372883"/>
          </a:xfrm>
          <a:custGeom>
            <a:avLst/>
            <a:gdLst/>
            <a:ahLst/>
            <a:cxnLst/>
            <a:rect l="l" t="t" r="r" b="b"/>
            <a:pathLst>
              <a:path w="16835002" h="14372883" extrusionOk="0">
                <a:moveTo>
                  <a:pt x="0" y="0"/>
                </a:moveTo>
                <a:lnTo>
                  <a:pt x="16835002" y="0"/>
                </a:lnTo>
                <a:lnTo>
                  <a:pt x="16835002" y="14372882"/>
                </a:lnTo>
                <a:lnTo>
                  <a:pt x="0" y="14372882"/>
                </a:lnTo>
                <a:lnTo>
                  <a:pt x="0" y="0"/>
                </a:lnTo>
                <a:close/>
              </a:path>
            </a:pathLst>
          </a:custGeom>
          <a:blipFill rotWithShape="1">
            <a:blip r:embed="rId3">
              <a:alphaModFix/>
            </a:blip>
            <a:stretch>
              <a:fillRect/>
            </a:stretch>
          </a:blipFill>
          <a:ln>
            <a:noFill/>
          </a:ln>
        </p:spPr>
        <p:txBody>
          <a:bodyPr/>
          <a:lstStyle/>
          <a:p>
            <a:endParaRPr lang="en-US"/>
          </a:p>
        </p:txBody>
      </p:sp>
      <p:grpSp>
        <p:nvGrpSpPr>
          <p:cNvPr id="351" name="Google Shape;351;p19"/>
          <p:cNvGrpSpPr/>
          <p:nvPr/>
        </p:nvGrpSpPr>
        <p:grpSpPr>
          <a:xfrm>
            <a:off x="1028700" y="2076773"/>
            <a:ext cx="8711319" cy="7181527"/>
            <a:chOff x="0" y="-47625"/>
            <a:chExt cx="1544583" cy="1273339"/>
          </a:xfrm>
        </p:grpSpPr>
        <p:sp>
          <p:nvSpPr>
            <p:cNvPr id="352" name="Google Shape;352;p19"/>
            <p:cNvSpPr/>
            <p:nvPr/>
          </p:nvSpPr>
          <p:spPr>
            <a:xfrm>
              <a:off x="0" y="0"/>
              <a:ext cx="1544583" cy="1225714"/>
            </a:xfrm>
            <a:custGeom>
              <a:avLst/>
              <a:gdLst/>
              <a:ahLst/>
              <a:cxnLst/>
              <a:rect l="l" t="t" r="r" b="b"/>
              <a:pathLst>
                <a:path w="1544583" h="1225714" extrusionOk="0">
                  <a:moveTo>
                    <a:pt x="45325" y="0"/>
                  </a:moveTo>
                  <a:lnTo>
                    <a:pt x="1499258" y="0"/>
                  </a:lnTo>
                  <a:cubicBezTo>
                    <a:pt x="1524290" y="0"/>
                    <a:pt x="1544583" y="20293"/>
                    <a:pt x="1544583" y="45325"/>
                  </a:cubicBezTo>
                  <a:lnTo>
                    <a:pt x="1544583" y="1180389"/>
                  </a:lnTo>
                  <a:cubicBezTo>
                    <a:pt x="1544583" y="1205421"/>
                    <a:pt x="1524290" y="1225714"/>
                    <a:pt x="1499258" y="1225714"/>
                  </a:cubicBezTo>
                  <a:lnTo>
                    <a:pt x="45325" y="1225714"/>
                  </a:lnTo>
                  <a:cubicBezTo>
                    <a:pt x="20293" y="1225714"/>
                    <a:pt x="0" y="1205421"/>
                    <a:pt x="0" y="1180389"/>
                  </a:cubicBezTo>
                  <a:lnTo>
                    <a:pt x="0" y="45325"/>
                  </a:lnTo>
                  <a:cubicBezTo>
                    <a:pt x="0" y="20293"/>
                    <a:pt x="20293" y="0"/>
                    <a:pt x="45325"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txBox="1"/>
            <p:nvPr/>
          </p:nvSpPr>
          <p:spPr>
            <a:xfrm>
              <a:off x="0" y="-47625"/>
              <a:ext cx="1544583" cy="1273339"/>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4" name="Google Shape;354;p19"/>
          <p:cNvSpPr/>
          <p:nvPr/>
        </p:nvSpPr>
        <p:spPr>
          <a:xfrm>
            <a:off x="10206653" y="2774419"/>
            <a:ext cx="7653912" cy="5083779"/>
          </a:xfrm>
          <a:custGeom>
            <a:avLst/>
            <a:gdLst/>
            <a:ahLst/>
            <a:cxnLst/>
            <a:rect l="l" t="t" r="r" b="b"/>
            <a:pathLst>
              <a:path w="7653912" h="5083779" extrusionOk="0">
                <a:moveTo>
                  <a:pt x="0" y="0"/>
                </a:moveTo>
                <a:lnTo>
                  <a:pt x="7653912" y="0"/>
                </a:lnTo>
                <a:lnTo>
                  <a:pt x="7653912" y="5083779"/>
                </a:lnTo>
                <a:lnTo>
                  <a:pt x="0" y="5083779"/>
                </a:lnTo>
                <a:lnTo>
                  <a:pt x="0" y="0"/>
                </a:lnTo>
                <a:close/>
              </a:path>
            </a:pathLst>
          </a:custGeom>
          <a:blipFill rotWithShape="1">
            <a:blip r:embed="rId4">
              <a:alphaModFix/>
            </a:blip>
            <a:stretch>
              <a:fillRect/>
            </a:stretch>
          </a:blipFill>
          <a:ln>
            <a:noFill/>
          </a:ln>
        </p:spPr>
        <p:txBody>
          <a:bodyPr/>
          <a:lstStyle/>
          <a:p>
            <a:endParaRPr lang="en-US"/>
          </a:p>
        </p:txBody>
      </p:sp>
      <p:sp>
        <p:nvSpPr>
          <p:cNvPr id="355" name="Google Shape;355;p19"/>
          <p:cNvSpPr txBox="1"/>
          <p:nvPr/>
        </p:nvSpPr>
        <p:spPr>
          <a:xfrm>
            <a:off x="1567893" y="2898244"/>
            <a:ext cx="7576107" cy="18878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0" i="0" u="none" strike="noStrike" cap="none">
                <a:solidFill>
                  <a:srgbClr val="FFFFFF"/>
                </a:solidFill>
                <a:latin typeface="Arial"/>
                <a:ea typeface="Arial"/>
                <a:cs typeface="Arial"/>
                <a:sym typeface="Arial"/>
              </a:rPr>
              <a:t>Closing Challenge</a:t>
            </a:r>
            <a:endParaRPr/>
          </a:p>
          <a:p>
            <a:pPr marL="0" marR="0" lvl="0" indent="0" algn="l" rtl="0">
              <a:lnSpc>
                <a:spcPct val="100000"/>
              </a:lnSpc>
              <a:spcBef>
                <a:spcPts val="0"/>
              </a:spcBef>
              <a:spcAft>
                <a:spcPts val="0"/>
              </a:spcAft>
              <a:buNone/>
            </a:pPr>
            <a:endParaRPr sz="7200" b="0" i="0" u="none" strike="noStrike" cap="none">
              <a:solidFill>
                <a:srgbClr val="FFFFFF"/>
              </a:solidFill>
              <a:latin typeface="Arial"/>
              <a:ea typeface="Arial"/>
              <a:cs typeface="Arial"/>
              <a:sym typeface="Arial"/>
            </a:endParaRPr>
          </a:p>
        </p:txBody>
      </p:sp>
      <p:sp>
        <p:nvSpPr>
          <p:cNvPr id="356" name="Google Shape;356;p19"/>
          <p:cNvSpPr txBox="1"/>
          <p:nvPr/>
        </p:nvSpPr>
        <p:spPr>
          <a:xfrm>
            <a:off x="1822445" y="4140939"/>
            <a:ext cx="7067100" cy="338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399" b="1" i="0" u="none" strike="noStrike" cap="none">
                <a:solidFill>
                  <a:srgbClr val="FFFFFF"/>
                </a:solidFill>
                <a:latin typeface="Arial"/>
                <a:ea typeface="Arial"/>
                <a:cs typeface="Arial"/>
                <a:sym typeface="Arial"/>
              </a:rPr>
              <a:t>Ask God for:</a:t>
            </a:r>
            <a:endParaRPr/>
          </a:p>
          <a:p>
            <a:pPr marL="949943" marR="0" lvl="1" indent="-474971" algn="l" rtl="0">
              <a:lnSpc>
                <a:spcPct val="100000"/>
              </a:lnSpc>
              <a:spcBef>
                <a:spcPts val="0"/>
              </a:spcBef>
              <a:spcAft>
                <a:spcPts val="0"/>
              </a:spcAft>
              <a:buClr>
                <a:srgbClr val="FFFFFF"/>
              </a:buClr>
              <a:buSzPts val="4399"/>
              <a:buFont typeface="Arial"/>
              <a:buChar char="•"/>
            </a:pPr>
            <a:r>
              <a:rPr lang="en-US" sz="4399" b="1" i="0" u="none" strike="noStrike" cap="none">
                <a:solidFill>
                  <a:srgbClr val="FFFFFF"/>
                </a:solidFill>
                <a:latin typeface="Arial"/>
                <a:ea typeface="Arial"/>
                <a:cs typeface="Arial"/>
                <a:sym typeface="Arial"/>
              </a:rPr>
              <a:t>A heart for the lost</a:t>
            </a:r>
            <a:endParaRPr/>
          </a:p>
          <a:p>
            <a:pPr marL="949943" marR="0" lvl="1" indent="-474971" algn="l" rtl="0">
              <a:lnSpc>
                <a:spcPct val="100000"/>
              </a:lnSpc>
              <a:spcBef>
                <a:spcPts val="0"/>
              </a:spcBef>
              <a:spcAft>
                <a:spcPts val="0"/>
              </a:spcAft>
              <a:buClr>
                <a:srgbClr val="FFFFFF"/>
              </a:buClr>
              <a:buSzPts val="4399"/>
              <a:buFont typeface="Arial"/>
              <a:buChar char="•"/>
            </a:pPr>
            <a:r>
              <a:rPr lang="en-US" sz="4399" b="1" i="0" u="none" strike="noStrike" cap="none">
                <a:solidFill>
                  <a:srgbClr val="FFFFFF"/>
                </a:solidFill>
                <a:latin typeface="Arial"/>
                <a:ea typeface="Arial"/>
                <a:cs typeface="Arial"/>
                <a:sym typeface="Arial"/>
              </a:rPr>
              <a:t>Eyes for opportunities</a:t>
            </a:r>
            <a:endParaRPr/>
          </a:p>
          <a:p>
            <a:pPr marL="949943" marR="0" lvl="1" indent="-474971" algn="l" rtl="0">
              <a:lnSpc>
                <a:spcPct val="100000"/>
              </a:lnSpc>
              <a:spcBef>
                <a:spcPts val="0"/>
              </a:spcBef>
              <a:spcAft>
                <a:spcPts val="0"/>
              </a:spcAft>
              <a:buClr>
                <a:srgbClr val="FFFFFF"/>
              </a:buClr>
              <a:buSzPts val="4399"/>
              <a:buFont typeface="Arial"/>
              <a:buChar char="•"/>
            </a:pPr>
            <a:r>
              <a:rPr lang="en-US" sz="4399" b="1" i="0" u="none" strike="noStrike" cap="none">
                <a:solidFill>
                  <a:srgbClr val="FFFFFF"/>
                </a:solidFill>
                <a:latin typeface="Arial"/>
                <a:ea typeface="Arial"/>
                <a:cs typeface="Arial"/>
                <a:sym typeface="Arial"/>
              </a:rPr>
              <a:t>Courage to share the Gospel</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0"/>
        <p:cNvGrpSpPr/>
        <p:nvPr/>
      </p:nvGrpSpPr>
      <p:grpSpPr>
        <a:xfrm>
          <a:off x="0" y="0"/>
          <a:ext cx="0" cy="0"/>
          <a:chOff x="0" y="0"/>
          <a:chExt cx="0" cy="0"/>
        </a:xfrm>
      </p:grpSpPr>
      <p:sp>
        <p:nvSpPr>
          <p:cNvPr id="91" name="Google Shape;91;p2"/>
          <p:cNvSpPr/>
          <p:nvPr/>
        </p:nvSpPr>
        <p:spPr>
          <a:xfrm>
            <a:off x="6118716" y="-754779"/>
            <a:ext cx="15779408" cy="13471670"/>
          </a:xfrm>
          <a:custGeom>
            <a:avLst/>
            <a:gdLst/>
            <a:ahLst/>
            <a:cxnLst/>
            <a:rect l="l" t="t" r="r" b="b"/>
            <a:pathLst>
              <a:path w="15779408" h="13471670" extrusionOk="0">
                <a:moveTo>
                  <a:pt x="0" y="0"/>
                </a:moveTo>
                <a:lnTo>
                  <a:pt x="15779408" y="0"/>
                </a:lnTo>
                <a:lnTo>
                  <a:pt x="15779408" y="13471670"/>
                </a:lnTo>
                <a:lnTo>
                  <a:pt x="0" y="13471670"/>
                </a:lnTo>
                <a:lnTo>
                  <a:pt x="0" y="0"/>
                </a:lnTo>
                <a:close/>
              </a:path>
            </a:pathLst>
          </a:custGeom>
          <a:blipFill rotWithShape="1">
            <a:blip r:embed="rId3">
              <a:alphaModFix/>
            </a:blip>
            <a:stretch>
              <a:fillRect/>
            </a:stretch>
          </a:blipFill>
          <a:ln>
            <a:noFill/>
          </a:ln>
        </p:spPr>
        <p:txBody>
          <a:bodyPr/>
          <a:lstStyle/>
          <a:p>
            <a:endParaRPr lang="en-US"/>
          </a:p>
        </p:txBody>
      </p:sp>
      <p:sp>
        <p:nvSpPr>
          <p:cNvPr id="93" name="Google Shape;93;p2"/>
          <p:cNvSpPr txBox="1"/>
          <p:nvPr/>
        </p:nvSpPr>
        <p:spPr>
          <a:xfrm>
            <a:off x="1028700" y="2245043"/>
            <a:ext cx="8115300" cy="188785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b="0" i="0" u="none" strike="noStrike" cap="none">
                <a:solidFill>
                  <a:srgbClr val="FFFFFF"/>
                </a:solidFill>
                <a:latin typeface="Arial"/>
                <a:ea typeface="Arial"/>
                <a:cs typeface="Arial"/>
                <a:sym typeface="Arial"/>
              </a:rPr>
              <a:t>Evangelism 101</a:t>
            </a:r>
            <a:endParaRPr/>
          </a:p>
          <a:p>
            <a:pPr marL="0" marR="0" lvl="0" indent="0" algn="ctr" rtl="0">
              <a:lnSpc>
                <a:spcPct val="100000"/>
              </a:lnSpc>
              <a:spcBef>
                <a:spcPts val="0"/>
              </a:spcBef>
              <a:spcAft>
                <a:spcPts val="0"/>
              </a:spcAft>
              <a:buNone/>
            </a:pPr>
            <a:endParaRPr sz="7200" b="0" i="0" u="none" strike="noStrike" cap="none">
              <a:solidFill>
                <a:srgbClr val="FFFFFF"/>
              </a:solidFill>
              <a:latin typeface="Arial"/>
              <a:ea typeface="Arial"/>
              <a:cs typeface="Arial"/>
              <a:sym typeface="Arial"/>
            </a:endParaRPr>
          </a:p>
        </p:txBody>
      </p:sp>
      <p:sp>
        <p:nvSpPr>
          <p:cNvPr id="94" name="Google Shape;94;p2"/>
          <p:cNvSpPr txBox="1"/>
          <p:nvPr/>
        </p:nvSpPr>
        <p:spPr>
          <a:xfrm>
            <a:off x="1028700" y="4047172"/>
            <a:ext cx="8368500" cy="5433600"/>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None/>
            </a:pPr>
            <a:r>
              <a:rPr lang="en-US" sz="4256" b="1" i="0" u="none" strike="noStrike" cap="none">
                <a:solidFill>
                  <a:srgbClr val="FFFFFF"/>
                </a:solidFill>
                <a:latin typeface="Arial"/>
                <a:ea typeface="Arial"/>
                <a:cs typeface="Arial"/>
                <a:sym typeface="Arial"/>
              </a:rPr>
              <a:t>Developing a Heart for the Lost</a:t>
            </a:r>
            <a:endParaRPr/>
          </a:p>
          <a:p>
            <a:pPr marL="0" marR="0" lvl="0" indent="0" algn="l" rtl="0">
              <a:lnSpc>
                <a:spcPct val="80780"/>
              </a:lnSpc>
              <a:spcBef>
                <a:spcPts val="0"/>
              </a:spcBef>
              <a:spcAft>
                <a:spcPts val="0"/>
              </a:spcAft>
              <a:buNone/>
            </a:pPr>
            <a:endParaRPr sz="4256" b="1" i="0" u="none" strike="noStrike" cap="none">
              <a:solidFill>
                <a:srgbClr val="FFFFFF"/>
              </a:solidFill>
              <a:latin typeface="Arial"/>
              <a:ea typeface="Arial"/>
              <a:cs typeface="Arial"/>
              <a:sym typeface="Arial"/>
            </a:endParaRPr>
          </a:p>
          <a:p>
            <a:pPr marL="0" marR="0" lvl="0" indent="0" algn="l" rtl="0">
              <a:lnSpc>
                <a:spcPct val="139985"/>
              </a:lnSpc>
              <a:spcBef>
                <a:spcPts val="0"/>
              </a:spcBef>
              <a:spcAft>
                <a:spcPts val="0"/>
              </a:spcAft>
              <a:buNone/>
            </a:pPr>
            <a:r>
              <a:rPr lang="en-US" sz="2756" i="1" u="none" strike="noStrike" cap="none">
                <a:solidFill>
                  <a:srgbClr val="FFFFFF"/>
                </a:solidFill>
                <a:latin typeface="Calibri"/>
                <a:ea typeface="Calibri"/>
                <a:cs typeface="Calibri"/>
                <a:sym typeface="Calibri"/>
              </a:rPr>
              <a:t>When he saw the crowds, he had compassion on them, because they were harassed and helpless, like sheep without a shepherd. Then he said to his disciples, “The harvest is plentiful but the workers are few. Ask the Lord of the harvest, therefore, to send out workers into his harvest field.” Matthew 9:36,37</a:t>
            </a:r>
            <a:endParaRPr i="1">
              <a:latin typeface="Calibri"/>
              <a:ea typeface="Calibri"/>
              <a:cs typeface="Calibri"/>
              <a:sym typeface="Calibri"/>
            </a:endParaRPr>
          </a:p>
          <a:p>
            <a:pPr marL="0" marR="0" lvl="1" indent="0" algn="l" rtl="0">
              <a:lnSpc>
                <a:spcPct val="139985"/>
              </a:lnSpc>
              <a:spcBef>
                <a:spcPts val="0"/>
              </a:spcBef>
              <a:spcAft>
                <a:spcPts val="0"/>
              </a:spcAft>
              <a:buNone/>
            </a:pPr>
            <a:endParaRPr sz="2756" b="0" i="0" u="none" strike="noStrike" cap="none">
              <a:solidFill>
                <a:srgbClr val="FFFFFF"/>
              </a:solidFill>
              <a:latin typeface="Arial"/>
              <a:ea typeface="Arial"/>
              <a:cs typeface="Arial"/>
              <a:sym typeface="Arial"/>
            </a:endParaRPr>
          </a:p>
        </p:txBody>
      </p:sp>
      <p:pic>
        <p:nvPicPr>
          <p:cNvPr id="3" name="Picture 2">
            <a:extLst>
              <a:ext uri="{FF2B5EF4-FFF2-40B4-BE49-F238E27FC236}">
                <a16:creationId xmlns:a16="http://schemas.microsoft.com/office/drawing/2014/main" id="{CE3D8D63-363E-64BF-13A1-E89F9CE28DAD}"/>
              </a:ext>
            </a:extLst>
          </p:cNvPr>
          <p:cNvPicPr>
            <a:picLocks noChangeAspect="1"/>
          </p:cNvPicPr>
          <p:nvPr/>
        </p:nvPicPr>
        <p:blipFill>
          <a:blip r:embed="rId4"/>
          <a:stretch>
            <a:fillRect/>
          </a:stretch>
        </p:blipFill>
        <p:spPr>
          <a:xfrm>
            <a:off x="9989456" y="2809534"/>
            <a:ext cx="8298544" cy="4667931"/>
          </a:xfrm>
          <a:prstGeom prst="rect">
            <a:avLst/>
          </a:prstGeom>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8"/>
        <p:cNvGrpSpPr/>
        <p:nvPr/>
      </p:nvGrpSpPr>
      <p:grpSpPr>
        <a:xfrm>
          <a:off x="0" y="0"/>
          <a:ext cx="0" cy="0"/>
          <a:chOff x="0" y="0"/>
          <a:chExt cx="0" cy="0"/>
        </a:xfrm>
      </p:grpSpPr>
      <p:cxnSp>
        <p:nvCxnSpPr>
          <p:cNvPr id="99" name="Google Shape;99;p3"/>
          <p:cNvCxnSpPr/>
          <p:nvPr/>
        </p:nvCxnSpPr>
        <p:spPr>
          <a:xfrm>
            <a:off x="878233" y="2741759"/>
            <a:ext cx="16230600" cy="0"/>
          </a:xfrm>
          <a:prstGeom prst="straightConnector1">
            <a:avLst/>
          </a:prstGeom>
          <a:noFill/>
          <a:ln w="19050" cap="flat" cmpd="sng">
            <a:solidFill>
              <a:srgbClr val="FFFFFF"/>
            </a:solidFill>
            <a:prstDash val="solid"/>
            <a:round/>
            <a:headEnd type="none" w="sm" len="sm"/>
            <a:tailEnd type="none" w="sm" len="sm"/>
          </a:ln>
        </p:spPr>
      </p:cxnSp>
      <p:cxnSp>
        <p:nvCxnSpPr>
          <p:cNvPr id="100" name="Google Shape;100;p3"/>
          <p:cNvCxnSpPr/>
          <p:nvPr/>
        </p:nvCxnSpPr>
        <p:spPr>
          <a:xfrm>
            <a:off x="878233" y="4722390"/>
            <a:ext cx="16230600" cy="0"/>
          </a:xfrm>
          <a:prstGeom prst="straightConnector1">
            <a:avLst/>
          </a:prstGeom>
          <a:noFill/>
          <a:ln w="19050" cap="flat" cmpd="sng">
            <a:solidFill>
              <a:srgbClr val="FFFFFF"/>
            </a:solidFill>
            <a:prstDash val="solid"/>
            <a:round/>
            <a:headEnd type="none" w="sm" len="sm"/>
            <a:tailEnd type="none" w="sm" len="sm"/>
          </a:ln>
        </p:spPr>
      </p:cxnSp>
      <p:cxnSp>
        <p:nvCxnSpPr>
          <p:cNvPr id="101" name="Google Shape;101;p3"/>
          <p:cNvCxnSpPr/>
          <p:nvPr/>
        </p:nvCxnSpPr>
        <p:spPr>
          <a:xfrm>
            <a:off x="878233" y="6705672"/>
            <a:ext cx="16230600" cy="0"/>
          </a:xfrm>
          <a:prstGeom prst="straightConnector1">
            <a:avLst/>
          </a:prstGeom>
          <a:noFill/>
          <a:ln w="19050" cap="flat" cmpd="sng">
            <a:solidFill>
              <a:srgbClr val="FFFFFF"/>
            </a:solidFill>
            <a:prstDash val="solid"/>
            <a:round/>
            <a:headEnd type="none" w="sm" len="sm"/>
            <a:tailEnd type="none" w="sm" len="sm"/>
          </a:ln>
        </p:spPr>
      </p:cxnSp>
      <p:cxnSp>
        <p:nvCxnSpPr>
          <p:cNvPr id="102" name="Google Shape;102;p3"/>
          <p:cNvCxnSpPr/>
          <p:nvPr/>
        </p:nvCxnSpPr>
        <p:spPr>
          <a:xfrm>
            <a:off x="868279" y="8628112"/>
            <a:ext cx="16230600" cy="0"/>
          </a:xfrm>
          <a:prstGeom prst="straightConnector1">
            <a:avLst/>
          </a:prstGeom>
          <a:noFill/>
          <a:ln w="19050" cap="flat" cmpd="sng">
            <a:solidFill>
              <a:srgbClr val="FFFFFF"/>
            </a:solidFill>
            <a:prstDash val="solid"/>
            <a:round/>
            <a:headEnd type="none" w="sm" len="sm"/>
            <a:tailEnd type="none" w="sm" len="sm"/>
          </a:ln>
        </p:spPr>
      </p:cxnSp>
      <p:sp>
        <p:nvSpPr>
          <p:cNvPr id="103" name="Google Shape;103;p3"/>
          <p:cNvSpPr/>
          <p:nvPr/>
        </p:nvSpPr>
        <p:spPr>
          <a:xfrm>
            <a:off x="14531076" y="3046559"/>
            <a:ext cx="2728224" cy="1345108"/>
          </a:xfrm>
          <a:custGeom>
            <a:avLst/>
            <a:gdLst/>
            <a:ahLst/>
            <a:cxnLst/>
            <a:rect l="l" t="t" r="r" b="b"/>
            <a:pathLst>
              <a:path w="2728224" h="1345108" extrusionOk="0">
                <a:moveTo>
                  <a:pt x="0" y="0"/>
                </a:moveTo>
                <a:lnTo>
                  <a:pt x="2728224" y="0"/>
                </a:lnTo>
                <a:lnTo>
                  <a:pt x="2728224" y="1345108"/>
                </a:lnTo>
                <a:lnTo>
                  <a:pt x="0" y="1345108"/>
                </a:lnTo>
                <a:lnTo>
                  <a:pt x="0" y="0"/>
                </a:lnTo>
                <a:close/>
              </a:path>
            </a:pathLst>
          </a:custGeom>
          <a:blipFill rotWithShape="1">
            <a:blip r:embed="rId3">
              <a:alphaModFix/>
            </a:blip>
            <a:stretch>
              <a:fillRect l="-38125" t="-133599" r="-58327" b="-92134"/>
            </a:stretch>
          </a:blipFill>
          <a:ln>
            <a:noFill/>
          </a:ln>
        </p:spPr>
        <p:txBody>
          <a:bodyPr/>
          <a:lstStyle/>
          <a:p>
            <a:endParaRPr lang="en-US"/>
          </a:p>
        </p:txBody>
      </p:sp>
      <p:sp>
        <p:nvSpPr>
          <p:cNvPr id="104" name="Google Shape;104;p3"/>
          <p:cNvSpPr txBox="1"/>
          <p:nvPr/>
        </p:nvSpPr>
        <p:spPr>
          <a:xfrm>
            <a:off x="878233" y="3162830"/>
            <a:ext cx="14715900" cy="1773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200" b="1" i="0" u="none" strike="noStrike" cap="none">
                <a:solidFill>
                  <a:srgbClr val="FFFFFF"/>
                </a:solidFill>
                <a:latin typeface="Arial"/>
                <a:ea typeface="Arial"/>
                <a:cs typeface="Arial"/>
                <a:sym typeface="Arial"/>
              </a:rPr>
              <a:t>Understand the heart behind evangelism and recognize everyday opportunities to share the Gospel.</a:t>
            </a:r>
            <a:endParaRPr/>
          </a:p>
          <a:p>
            <a:pPr marL="0" marR="0" lvl="0" indent="0" algn="l" rtl="0">
              <a:lnSpc>
                <a:spcPct val="130000"/>
              </a:lnSpc>
              <a:spcBef>
                <a:spcPts val="0"/>
              </a:spcBef>
              <a:spcAft>
                <a:spcPts val="0"/>
              </a:spcAft>
              <a:buNone/>
            </a:pPr>
            <a:endParaRPr sz="3200" b="1" i="0" u="none" strike="noStrike" cap="none">
              <a:solidFill>
                <a:srgbClr val="FFFFFF"/>
              </a:solidFill>
              <a:latin typeface="Arial"/>
              <a:ea typeface="Arial"/>
              <a:cs typeface="Arial"/>
              <a:sym typeface="Arial"/>
            </a:endParaRPr>
          </a:p>
        </p:txBody>
      </p:sp>
      <p:sp>
        <p:nvSpPr>
          <p:cNvPr id="105" name="Google Shape;105;p3"/>
          <p:cNvSpPr txBox="1"/>
          <p:nvPr/>
        </p:nvSpPr>
        <p:spPr>
          <a:xfrm>
            <a:off x="1028700" y="1152525"/>
            <a:ext cx="8591470" cy="9734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0" i="0" u="none" strike="noStrike" cap="none">
                <a:solidFill>
                  <a:srgbClr val="FFFFFF"/>
                </a:solidFill>
                <a:latin typeface="Arial"/>
                <a:ea typeface="Arial"/>
                <a:cs typeface="Arial"/>
                <a:sym typeface="Arial"/>
              </a:rPr>
              <a:t>Session Goal</a:t>
            </a:r>
            <a:endParaRPr/>
          </a:p>
        </p:txBody>
      </p:sp>
      <p:grpSp>
        <p:nvGrpSpPr>
          <p:cNvPr id="106" name="Google Shape;106;p3"/>
          <p:cNvGrpSpPr/>
          <p:nvPr/>
        </p:nvGrpSpPr>
        <p:grpSpPr>
          <a:xfrm>
            <a:off x="1028700" y="5114925"/>
            <a:ext cx="14154525" cy="6068695"/>
            <a:chOff x="0" y="-38100"/>
            <a:chExt cx="18872700" cy="8091593"/>
          </a:xfrm>
        </p:grpSpPr>
        <p:sp>
          <p:nvSpPr>
            <p:cNvPr id="107" name="Google Shape;107;p3"/>
            <p:cNvSpPr txBox="1"/>
            <p:nvPr/>
          </p:nvSpPr>
          <p:spPr>
            <a:xfrm>
              <a:off x="0" y="-38100"/>
              <a:ext cx="18872700" cy="2364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200" b="1" i="0" u="none" strike="noStrike" cap="none">
                  <a:solidFill>
                    <a:srgbClr val="FFFFFF"/>
                  </a:solidFill>
                  <a:latin typeface="Arial"/>
                  <a:ea typeface="Arial"/>
                  <a:cs typeface="Arial"/>
                  <a:sym typeface="Arial"/>
                </a:rPr>
                <a:t>Understand sharing the Gospel is about conversation (what we can </a:t>
              </a:r>
              <a:endParaRPr sz="3200" b="1" i="0" u="none" strike="noStrike" cap="none">
                <a:solidFill>
                  <a:srgbClr val="FFFFFF"/>
                </a:solidFill>
                <a:latin typeface="Arial"/>
                <a:ea typeface="Arial"/>
                <a:cs typeface="Arial"/>
                <a:sym typeface="Arial"/>
              </a:endParaRPr>
            </a:p>
            <a:p>
              <a:pPr marL="0" marR="0" lvl="0" indent="0" algn="l" rtl="0">
                <a:lnSpc>
                  <a:spcPct val="130000"/>
                </a:lnSpc>
                <a:spcBef>
                  <a:spcPts val="0"/>
                </a:spcBef>
                <a:spcAft>
                  <a:spcPts val="0"/>
                </a:spcAft>
                <a:buNone/>
              </a:pPr>
              <a:r>
                <a:rPr lang="en-US" sz="3200" b="1" i="0" u="none" strike="noStrike" cap="none">
                  <a:solidFill>
                    <a:srgbClr val="FFFFFF"/>
                  </a:solidFill>
                  <a:latin typeface="Arial"/>
                  <a:ea typeface="Arial"/>
                  <a:cs typeface="Arial"/>
                  <a:sym typeface="Arial"/>
                </a:rPr>
                <a:t>do) and conversion (what we cannot do).</a:t>
              </a:r>
              <a:endParaRPr/>
            </a:p>
            <a:p>
              <a:pPr marL="0" marR="0" lvl="0" indent="0" algn="l" rtl="0">
                <a:lnSpc>
                  <a:spcPct val="130000"/>
                </a:lnSpc>
                <a:spcBef>
                  <a:spcPts val="0"/>
                </a:spcBef>
                <a:spcAft>
                  <a:spcPts val="0"/>
                </a:spcAft>
                <a:buNone/>
              </a:pPr>
              <a:endParaRPr sz="3200" b="1" i="0" u="none" strike="noStrike" cap="none">
                <a:solidFill>
                  <a:srgbClr val="FFFFFF"/>
                </a:solidFill>
                <a:latin typeface="Arial"/>
                <a:ea typeface="Arial"/>
                <a:cs typeface="Arial"/>
                <a:sym typeface="Arial"/>
              </a:endParaRPr>
            </a:p>
          </p:txBody>
        </p:sp>
        <p:sp>
          <p:nvSpPr>
            <p:cNvPr id="108" name="Google Shape;108;p3"/>
            <p:cNvSpPr txBox="1"/>
            <p:nvPr/>
          </p:nvSpPr>
          <p:spPr>
            <a:xfrm>
              <a:off x="0" y="7581688"/>
              <a:ext cx="10873631" cy="471805"/>
            </a:xfrm>
            <a:prstGeom prst="rect">
              <a:avLst/>
            </a:prstGeom>
            <a:noFill/>
            <a:ln>
              <a:noFill/>
            </a:ln>
          </p:spPr>
          <p:txBody>
            <a:bodyPr spcFirstLastPara="1" wrap="square" lIns="0" tIns="0" rIns="0" bIns="0" anchor="t" anchorCtr="0">
              <a:spAutoFit/>
            </a:bodyPr>
            <a:lstStyle/>
            <a:p>
              <a:pPr marL="0" marR="0" lvl="0" indent="0" algn="l"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9" name="Google Shape;109;p3"/>
          <p:cNvGrpSpPr/>
          <p:nvPr/>
        </p:nvGrpSpPr>
        <p:grpSpPr>
          <a:xfrm>
            <a:off x="1028700" y="7257415"/>
            <a:ext cx="13593074" cy="3973195"/>
            <a:chOff x="0" y="-38100"/>
            <a:chExt cx="18124098" cy="5297593"/>
          </a:xfrm>
        </p:grpSpPr>
        <p:sp>
          <p:nvSpPr>
            <p:cNvPr id="110" name="Google Shape;110;p3"/>
            <p:cNvSpPr txBox="1"/>
            <p:nvPr/>
          </p:nvSpPr>
          <p:spPr>
            <a:xfrm>
              <a:off x="0" y="-38100"/>
              <a:ext cx="18124098" cy="2079413"/>
            </a:xfrm>
            <a:prstGeom prst="rect">
              <a:avLst/>
            </a:prstGeom>
            <a:noFill/>
            <a:ln>
              <a:noFill/>
            </a:ln>
          </p:spPr>
          <p:txBody>
            <a:bodyPr spcFirstLastPara="1" wrap="square" lIns="0" tIns="0" rIns="0" bIns="0" anchor="t" anchorCtr="0">
              <a:spAutoFit/>
            </a:bodyPr>
            <a:lstStyle/>
            <a:p>
              <a:pPr marL="0" marR="0" lvl="0" indent="0" algn="just" rtl="0">
                <a:lnSpc>
                  <a:spcPct val="130000"/>
                </a:lnSpc>
                <a:spcBef>
                  <a:spcPts val="0"/>
                </a:spcBef>
                <a:spcAft>
                  <a:spcPts val="0"/>
                </a:spcAft>
                <a:buNone/>
              </a:pPr>
              <a:r>
                <a:rPr lang="en-US" sz="3200" b="1" i="0" u="none" strike="noStrike" cap="none">
                  <a:solidFill>
                    <a:srgbClr val="FFFFFF"/>
                  </a:solidFill>
                  <a:latin typeface="Arial"/>
                  <a:ea typeface="Arial"/>
                  <a:cs typeface="Arial"/>
                  <a:sym typeface="Arial"/>
                </a:rPr>
                <a:t>We can plant, we can water but God gives the increase. </a:t>
              </a:r>
              <a:endParaRPr/>
            </a:p>
            <a:p>
              <a:pPr marL="0" marR="0" lvl="0" indent="0" algn="just" rtl="0">
                <a:lnSpc>
                  <a:spcPct val="130000"/>
                </a:lnSpc>
                <a:spcBef>
                  <a:spcPts val="0"/>
                </a:spcBef>
                <a:spcAft>
                  <a:spcPts val="0"/>
                </a:spcAft>
                <a:buNone/>
              </a:pPr>
              <a:r>
                <a:rPr lang="en-US" sz="3200" b="1" i="0" u="none" strike="noStrike" cap="none">
                  <a:solidFill>
                    <a:srgbClr val="FFFFFF"/>
                  </a:solidFill>
                  <a:latin typeface="Arial"/>
                  <a:ea typeface="Arial"/>
                  <a:cs typeface="Arial"/>
                  <a:sym typeface="Arial"/>
                </a:rPr>
                <a:t>1 Cor. 3:6,7</a:t>
              </a:r>
              <a:endParaRPr/>
            </a:p>
            <a:p>
              <a:pPr marL="0" marR="0" lvl="0" indent="0" algn="just" rtl="0">
                <a:lnSpc>
                  <a:spcPct val="130000"/>
                </a:lnSpc>
                <a:spcBef>
                  <a:spcPts val="0"/>
                </a:spcBef>
                <a:spcAft>
                  <a:spcPts val="0"/>
                </a:spcAft>
                <a:buNone/>
              </a:pPr>
              <a:endParaRPr sz="3200" b="1" i="0" u="none" strike="noStrike" cap="none">
                <a:solidFill>
                  <a:srgbClr val="FFFFFF"/>
                </a:solidFill>
                <a:latin typeface="Arial"/>
                <a:ea typeface="Arial"/>
                <a:cs typeface="Arial"/>
                <a:sym typeface="Arial"/>
              </a:endParaRPr>
            </a:p>
          </p:txBody>
        </p:sp>
        <p:sp>
          <p:nvSpPr>
            <p:cNvPr id="111" name="Google Shape;111;p3"/>
            <p:cNvSpPr txBox="1"/>
            <p:nvPr/>
          </p:nvSpPr>
          <p:spPr>
            <a:xfrm>
              <a:off x="0" y="4787688"/>
              <a:ext cx="10873631" cy="471805"/>
            </a:xfrm>
            <a:prstGeom prst="rect">
              <a:avLst/>
            </a:prstGeom>
            <a:noFill/>
            <a:ln>
              <a:noFill/>
            </a:ln>
          </p:spPr>
          <p:txBody>
            <a:bodyPr spcFirstLastPara="1" wrap="square" lIns="0" tIns="0" rIns="0" bIns="0" anchor="t" anchorCtr="0">
              <a:spAutoFit/>
            </a:bodyPr>
            <a:lstStyle/>
            <a:p>
              <a:pPr marL="0" marR="0" lvl="0" indent="0" algn="l"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2" name="Google Shape;112;p3"/>
          <p:cNvSpPr/>
          <p:nvPr/>
        </p:nvSpPr>
        <p:spPr>
          <a:xfrm>
            <a:off x="14531076" y="5027190"/>
            <a:ext cx="2728224" cy="1345108"/>
          </a:xfrm>
          <a:custGeom>
            <a:avLst/>
            <a:gdLst/>
            <a:ahLst/>
            <a:cxnLst/>
            <a:rect l="l" t="t" r="r" b="b"/>
            <a:pathLst>
              <a:path w="2728224" h="1345108" extrusionOk="0">
                <a:moveTo>
                  <a:pt x="0" y="0"/>
                </a:moveTo>
                <a:lnTo>
                  <a:pt x="2728224" y="0"/>
                </a:lnTo>
                <a:lnTo>
                  <a:pt x="2728224" y="1345107"/>
                </a:lnTo>
                <a:lnTo>
                  <a:pt x="0" y="1345107"/>
                </a:lnTo>
                <a:lnTo>
                  <a:pt x="0" y="0"/>
                </a:lnTo>
                <a:close/>
              </a:path>
            </a:pathLst>
          </a:custGeom>
          <a:blipFill rotWithShape="1">
            <a:blip r:embed="rId4">
              <a:alphaModFix/>
            </a:blip>
            <a:stretch>
              <a:fillRect l="-89229" t="-212081" r="-49065" b="-136189"/>
            </a:stretch>
          </a:blipFill>
          <a:ln>
            <a:noFill/>
          </a:ln>
        </p:spPr>
        <p:txBody>
          <a:bodyPr/>
          <a:lstStyle/>
          <a:p>
            <a:endParaRPr lang="en-US"/>
          </a:p>
        </p:txBody>
      </p:sp>
      <p:sp>
        <p:nvSpPr>
          <p:cNvPr id="113" name="Google Shape;113;p3"/>
          <p:cNvSpPr/>
          <p:nvPr/>
        </p:nvSpPr>
        <p:spPr>
          <a:xfrm>
            <a:off x="14380609" y="6981897"/>
            <a:ext cx="2728224" cy="1345108"/>
          </a:xfrm>
          <a:custGeom>
            <a:avLst/>
            <a:gdLst/>
            <a:ahLst/>
            <a:cxnLst/>
            <a:rect l="l" t="t" r="r" b="b"/>
            <a:pathLst>
              <a:path w="2728224" h="1345108" extrusionOk="0">
                <a:moveTo>
                  <a:pt x="0" y="0"/>
                </a:moveTo>
                <a:lnTo>
                  <a:pt x="2728224" y="0"/>
                </a:lnTo>
                <a:lnTo>
                  <a:pt x="2728224" y="1345108"/>
                </a:lnTo>
                <a:lnTo>
                  <a:pt x="0" y="1345108"/>
                </a:lnTo>
                <a:lnTo>
                  <a:pt x="0" y="0"/>
                </a:lnTo>
                <a:close/>
              </a:path>
            </a:pathLst>
          </a:custGeom>
          <a:blipFill rotWithShape="1">
            <a:blip r:embed="rId5">
              <a:alphaModFix/>
            </a:blip>
            <a:stretch>
              <a:fillRect l="-59216" t="-131624" r="-67701" b="-160933"/>
            </a:stretch>
          </a:blipFill>
          <a:ln>
            <a:noFill/>
          </a:ln>
        </p:spPr>
        <p:txBody>
          <a:bodyPr/>
          <a:lstStyle/>
          <a:p>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7"/>
        <p:cNvGrpSpPr/>
        <p:nvPr/>
      </p:nvGrpSpPr>
      <p:grpSpPr>
        <a:xfrm>
          <a:off x="0" y="0"/>
          <a:ext cx="0" cy="0"/>
          <a:chOff x="0" y="0"/>
          <a:chExt cx="0" cy="0"/>
        </a:xfrm>
      </p:grpSpPr>
      <p:sp>
        <p:nvSpPr>
          <p:cNvPr id="118" name="Google Shape;118;p4"/>
          <p:cNvSpPr/>
          <p:nvPr/>
        </p:nvSpPr>
        <p:spPr>
          <a:xfrm>
            <a:off x="-1693583" y="-11224988"/>
            <a:ext cx="34111196" cy="27885902"/>
          </a:xfrm>
          <a:custGeom>
            <a:avLst/>
            <a:gdLst/>
            <a:ahLst/>
            <a:cxnLst/>
            <a:rect l="l" t="t" r="r" b="b"/>
            <a:pathLst>
              <a:path w="34111196" h="27885902" extrusionOk="0">
                <a:moveTo>
                  <a:pt x="0" y="0"/>
                </a:moveTo>
                <a:lnTo>
                  <a:pt x="34111196" y="0"/>
                </a:lnTo>
                <a:lnTo>
                  <a:pt x="34111196" y="27885902"/>
                </a:lnTo>
                <a:lnTo>
                  <a:pt x="0" y="27885902"/>
                </a:lnTo>
                <a:lnTo>
                  <a:pt x="0" y="0"/>
                </a:lnTo>
                <a:close/>
              </a:path>
            </a:pathLst>
          </a:custGeom>
          <a:blipFill rotWithShape="1">
            <a:blip r:embed="rId3">
              <a:alphaModFix/>
            </a:blip>
            <a:stretch>
              <a:fillRect/>
            </a:stretch>
          </a:blipFill>
          <a:ln>
            <a:noFill/>
          </a:ln>
        </p:spPr>
        <p:txBody>
          <a:bodyPr/>
          <a:lstStyle/>
          <a:p>
            <a:endParaRPr lang="en-US"/>
          </a:p>
        </p:txBody>
      </p:sp>
      <p:sp>
        <p:nvSpPr>
          <p:cNvPr id="119" name="Google Shape;119;p4"/>
          <p:cNvSpPr/>
          <p:nvPr/>
        </p:nvSpPr>
        <p:spPr>
          <a:xfrm>
            <a:off x="-1693575" y="478475"/>
            <a:ext cx="17058122" cy="11386296"/>
          </a:xfrm>
          <a:custGeom>
            <a:avLst/>
            <a:gdLst/>
            <a:ahLst/>
            <a:cxnLst/>
            <a:rect l="l" t="t" r="r" b="b"/>
            <a:pathLst>
              <a:path w="17058122" h="11386296" extrusionOk="0">
                <a:moveTo>
                  <a:pt x="0" y="0"/>
                </a:moveTo>
                <a:lnTo>
                  <a:pt x="17058122" y="0"/>
                </a:lnTo>
                <a:lnTo>
                  <a:pt x="17058122" y="11386296"/>
                </a:lnTo>
                <a:lnTo>
                  <a:pt x="0" y="11386296"/>
                </a:lnTo>
                <a:lnTo>
                  <a:pt x="0" y="0"/>
                </a:lnTo>
                <a:close/>
              </a:path>
            </a:pathLst>
          </a:custGeom>
          <a:blipFill rotWithShape="1">
            <a:blip r:embed="rId4">
              <a:alphaModFix/>
            </a:blip>
            <a:stretch>
              <a:fillRect/>
            </a:stretch>
          </a:blipFill>
          <a:ln>
            <a:noFill/>
          </a:ln>
        </p:spPr>
        <p:txBody>
          <a:bodyPr/>
          <a:lstStyle/>
          <a:p>
            <a:endParaRPr lang="en-US"/>
          </a:p>
        </p:txBody>
      </p:sp>
      <p:sp>
        <p:nvSpPr>
          <p:cNvPr id="120" name="Google Shape;120;p4"/>
          <p:cNvSpPr txBox="1"/>
          <p:nvPr/>
        </p:nvSpPr>
        <p:spPr>
          <a:xfrm>
            <a:off x="827522" y="694824"/>
            <a:ext cx="16230600" cy="3708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0895" b="1" i="0" u="none" strike="noStrike" cap="none">
                <a:solidFill>
                  <a:srgbClr val="FFFFFF"/>
                </a:solidFill>
                <a:latin typeface="Arial"/>
                <a:ea typeface="Arial"/>
                <a:cs typeface="Arial"/>
                <a:sym typeface="Arial"/>
              </a:rPr>
              <a:t>The Great Commission</a:t>
            </a:r>
            <a:endParaRPr sz="100"/>
          </a:p>
          <a:p>
            <a:pPr marL="0" marR="0" lvl="0" indent="0" algn="ctr" rtl="0">
              <a:lnSpc>
                <a:spcPct val="100000"/>
              </a:lnSpc>
              <a:spcBef>
                <a:spcPts val="0"/>
              </a:spcBef>
              <a:spcAft>
                <a:spcPts val="0"/>
              </a:spcAft>
              <a:buNone/>
            </a:pPr>
            <a:endParaRPr sz="13195" b="1" i="0" u="none" strike="noStrike" cap="none">
              <a:solidFill>
                <a:srgbClr val="FFFFFF"/>
              </a:solidFill>
              <a:latin typeface="Arial"/>
              <a:ea typeface="Arial"/>
              <a:cs typeface="Arial"/>
              <a:sym typeface="Arial"/>
            </a:endParaRPr>
          </a:p>
        </p:txBody>
      </p:sp>
      <p:sp>
        <p:nvSpPr>
          <p:cNvPr id="121" name="Google Shape;121;p4"/>
          <p:cNvSpPr txBox="1"/>
          <p:nvPr/>
        </p:nvSpPr>
        <p:spPr>
          <a:xfrm>
            <a:off x="11553300" y="2544574"/>
            <a:ext cx="6335700" cy="6057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107" b="1" i="0" u="none" strike="noStrike" cap="none">
                <a:solidFill>
                  <a:srgbClr val="FFFFFF"/>
                </a:solidFill>
                <a:latin typeface="Arial"/>
                <a:ea typeface="Arial"/>
                <a:cs typeface="Arial"/>
                <a:sym typeface="Arial"/>
              </a:rPr>
              <a:t>Then Jesus came to them and said, “All authority in heaven and on earth has been given to me. Therefore go and make disciples of all nations, baptizing them in the name of the Father and of the Son and of the Holy Spirit, and teaching them to obey everything I have commanded you. And surely I am with you always, to the very end of the age.” </a:t>
            </a:r>
            <a:endParaRPr/>
          </a:p>
          <a:p>
            <a:pPr marL="0" marR="0" lvl="0" indent="0" algn="ctr" rtl="0">
              <a:lnSpc>
                <a:spcPct val="100000"/>
              </a:lnSpc>
              <a:spcBef>
                <a:spcPts val="0"/>
              </a:spcBef>
              <a:spcAft>
                <a:spcPts val="0"/>
              </a:spcAft>
              <a:buNone/>
            </a:pPr>
            <a:r>
              <a:rPr lang="en-US" sz="3107" b="1" i="0" u="none" strike="noStrike" cap="none">
                <a:solidFill>
                  <a:srgbClr val="FFFFFF"/>
                </a:solidFill>
                <a:latin typeface="Arial"/>
                <a:ea typeface="Arial"/>
                <a:cs typeface="Arial"/>
                <a:sym typeface="Arial"/>
              </a:rPr>
              <a:t>(Matthew 28:18-20 )</a:t>
            </a:r>
            <a:endParaRPr/>
          </a:p>
          <a:p>
            <a:pPr marL="0" marR="0" lvl="0" indent="0" algn="ctr" rtl="0">
              <a:lnSpc>
                <a:spcPct val="33311"/>
              </a:lnSpc>
              <a:spcBef>
                <a:spcPts val="0"/>
              </a:spcBef>
              <a:spcAft>
                <a:spcPts val="0"/>
              </a:spcAft>
              <a:buNone/>
            </a:pPr>
            <a:endParaRPr sz="3107" b="1" i="0" u="none" strike="noStrike" cap="none">
              <a:solidFill>
                <a:srgbClr val="FFFFFF"/>
              </a:solidFill>
              <a:latin typeface="Arial"/>
              <a:ea typeface="Arial"/>
              <a:cs typeface="Arial"/>
              <a:sym typeface="Arial"/>
            </a:endParaRPr>
          </a:p>
          <a:p>
            <a:pPr marL="0" marR="0" lvl="0" indent="0" algn="ctr" rtl="0">
              <a:lnSpc>
                <a:spcPct val="33311"/>
              </a:lnSpc>
              <a:spcBef>
                <a:spcPts val="0"/>
              </a:spcBef>
              <a:spcAft>
                <a:spcPts val="0"/>
              </a:spcAft>
              <a:buNone/>
            </a:pPr>
            <a:endParaRPr sz="3107" b="1" i="0" u="none" strike="noStrike" cap="none">
              <a:solidFill>
                <a:srgbClr val="FFFFFF"/>
              </a:solidFill>
              <a:latin typeface="Arial"/>
              <a:ea typeface="Arial"/>
              <a:cs typeface="Arial"/>
              <a:sym typeface="Arial"/>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5"/>
        <p:cNvGrpSpPr/>
        <p:nvPr/>
      </p:nvGrpSpPr>
      <p:grpSpPr>
        <a:xfrm>
          <a:off x="0" y="0"/>
          <a:ext cx="0" cy="0"/>
          <a:chOff x="0" y="0"/>
          <a:chExt cx="0" cy="0"/>
        </a:xfrm>
      </p:grpSpPr>
      <p:sp>
        <p:nvSpPr>
          <p:cNvPr id="126" name="Google Shape;126;p5"/>
          <p:cNvSpPr/>
          <p:nvPr/>
        </p:nvSpPr>
        <p:spPr>
          <a:xfrm>
            <a:off x="11181094" y="-3691726"/>
            <a:ext cx="10900388" cy="10110110"/>
          </a:xfrm>
          <a:custGeom>
            <a:avLst/>
            <a:gdLst/>
            <a:ahLst/>
            <a:cxnLst/>
            <a:rect l="l" t="t" r="r" b="b"/>
            <a:pathLst>
              <a:path w="10900388" h="10110110" extrusionOk="0">
                <a:moveTo>
                  <a:pt x="0" y="0"/>
                </a:moveTo>
                <a:lnTo>
                  <a:pt x="10900388" y="0"/>
                </a:lnTo>
                <a:lnTo>
                  <a:pt x="10900388" y="10110110"/>
                </a:lnTo>
                <a:lnTo>
                  <a:pt x="0" y="10110110"/>
                </a:lnTo>
                <a:lnTo>
                  <a:pt x="0" y="0"/>
                </a:lnTo>
                <a:close/>
              </a:path>
            </a:pathLst>
          </a:custGeom>
          <a:blipFill rotWithShape="1">
            <a:blip r:embed="rId3">
              <a:alphaModFix/>
            </a:blip>
            <a:stretch>
              <a:fillRect/>
            </a:stretch>
          </a:blipFill>
          <a:ln>
            <a:noFill/>
          </a:ln>
        </p:spPr>
        <p:txBody>
          <a:bodyPr/>
          <a:lstStyle/>
          <a:p>
            <a:endParaRPr lang="en-US"/>
          </a:p>
        </p:txBody>
      </p:sp>
      <p:sp>
        <p:nvSpPr>
          <p:cNvPr id="127" name="Google Shape;127;p5"/>
          <p:cNvSpPr/>
          <p:nvPr/>
        </p:nvSpPr>
        <p:spPr>
          <a:xfrm>
            <a:off x="1028700" y="3040380"/>
            <a:ext cx="8912013" cy="5317501"/>
          </a:xfrm>
          <a:custGeom>
            <a:avLst/>
            <a:gdLst/>
            <a:ahLst/>
            <a:cxnLst/>
            <a:rect l="l" t="t" r="r" b="b"/>
            <a:pathLst>
              <a:path w="8912013" h="5317501" extrusionOk="0">
                <a:moveTo>
                  <a:pt x="0" y="0"/>
                </a:moveTo>
                <a:lnTo>
                  <a:pt x="8912013" y="0"/>
                </a:lnTo>
                <a:lnTo>
                  <a:pt x="8912013" y="5317501"/>
                </a:lnTo>
                <a:lnTo>
                  <a:pt x="0" y="5317501"/>
                </a:lnTo>
                <a:lnTo>
                  <a:pt x="0" y="0"/>
                </a:lnTo>
                <a:close/>
              </a:path>
            </a:pathLst>
          </a:custGeom>
          <a:blipFill rotWithShape="1">
            <a:blip r:embed="rId4">
              <a:alphaModFix amt="78000"/>
            </a:blip>
            <a:stretch>
              <a:fillRect/>
            </a:stretch>
          </a:blipFill>
          <a:ln>
            <a:noFill/>
          </a:ln>
        </p:spPr>
        <p:txBody>
          <a:bodyPr/>
          <a:lstStyle/>
          <a:p>
            <a:endParaRPr lang="en-US"/>
          </a:p>
        </p:txBody>
      </p:sp>
      <p:sp>
        <p:nvSpPr>
          <p:cNvPr id="128" name="Google Shape;128;p5"/>
          <p:cNvSpPr txBox="1"/>
          <p:nvPr/>
        </p:nvSpPr>
        <p:spPr>
          <a:xfrm>
            <a:off x="1028700" y="1190625"/>
            <a:ext cx="16731916" cy="222820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599" b="0" i="0" u="none" strike="noStrike" cap="none">
                <a:solidFill>
                  <a:srgbClr val="FFFFFF"/>
                </a:solidFill>
                <a:latin typeface="Arial"/>
                <a:ea typeface="Arial"/>
                <a:cs typeface="Arial"/>
                <a:sym typeface="Arial"/>
              </a:rPr>
              <a:t>The Gospel Message</a:t>
            </a:r>
            <a:endParaRPr/>
          </a:p>
          <a:p>
            <a:pPr marL="0" marR="0" lvl="0" indent="0" algn="ctr" rtl="0">
              <a:lnSpc>
                <a:spcPct val="100000"/>
              </a:lnSpc>
              <a:spcBef>
                <a:spcPts val="0"/>
              </a:spcBef>
              <a:spcAft>
                <a:spcPts val="0"/>
              </a:spcAft>
              <a:buNone/>
            </a:pPr>
            <a:endParaRPr sz="8599" b="0" i="0" u="none" strike="noStrike" cap="none">
              <a:solidFill>
                <a:srgbClr val="FFFFFF"/>
              </a:solidFill>
              <a:latin typeface="Arial"/>
              <a:ea typeface="Arial"/>
              <a:cs typeface="Arial"/>
              <a:sym typeface="Arial"/>
            </a:endParaRPr>
          </a:p>
        </p:txBody>
      </p:sp>
      <p:sp>
        <p:nvSpPr>
          <p:cNvPr id="129" name="Google Shape;129;p5"/>
          <p:cNvSpPr txBox="1"/>
          <p:nvPr/>
        </p:nvSpPr>
        <p:spPr>
          <a:xfrm>
            <a:off x="10235186" y="2929890"/>
            <a:ext cx="7525500" cy="7278900"/>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en-US" sz="3199" b="0" i="0" u="none" strike="noStrike" cap="none">
                <a:solidFill>
                  <a:srgbClr val="FFFFFF"/>
                </a:solidFill>
                <a:latin typeface="Arial"/>
                <a:ea typeface="Arial"/>
                <a:cs typeface="Arial"/>
                <a:sym typeface="Arial"/>
              </a:rPr>
              <a:t>1 Corinthians 15:3–4, “For what I received I passed on to you as of first importance that Christ died for our sins according to the Scriptures, that he was buried, that he was raised on the third day according to the Scriptures…”</a:t>
            </a:r>
            <a:endParaRPr/>
          </a:p>
          <a:p>
            <a:pPr marL="0" marR="0" lvl="0" indent="0" algn="l" rtl="0">
              <a:lnSpc>
                <a:spcPct val="140012"/>
              </a:lnSpc>
              <a:spcBef>
                <a:spcPts val="0"/>
              </a:spcBef>
              <a:spcAft>
                <a:spcPts val="0"/>
              </a:spcAft>
              <a:buNone/>
            </a:pPr>
            <a:endParaRPr sz="3199" b="0" i="0" u="none" strike="noStrike" cap="none">
              <a:solidFill>
                <a:srgbClr val="FFFFFF"/>
              </a:solidFill>
              <a:latin typeface="Arial"/>
              <a:ea typeface="Arial"/>
              <a:cs typeface="Arial"/>
              <a:sym typeface="Arial"/>
            </a:endParaRPr>
          </a:p>
          <a:p>
            <a:pPr marL="690874" marR="0" lvl="1" indent="-345437" algn="l" rtl="0">
              <a:lnSpc>
                <a:spcPct val="140012"/>
              </a:lnSpc>
              <a:spcBef>
                <a:spcPts val="0"/>
              </a:spcBef>
              <a:spcAft>
                <a:spcPts val="0"/>
              </a:spcAft>
              <a:buClr>
                <a:srgbClr val="FFFFFF"/>
              </a:buClr>
              <a:buSzPts val="3199"/>
              <a:buFont typeface="Arial"/>
              <a:buChar char="•"/>
            </a:pPr>
            <a:r>
              <a:rPr lang="en-US" sz="3199" b="0" i="0" u="none" strike="noStrike" cap="none">
                <a:solidFill>
                  <a:srgbClr val="FFFFFF"/>
                </a:solidFill>
                <a:latin typeface="Arial"/>
                <a:ea typeface="Arial"/>
                <a:cs typeface="Arial"/>
                <a:sym typeface="Arial"/>
              </a:rPr>
              <a:t>Christ died for our sins</a:t>
            </a:r>
            <a:endParaRPr/>
          </a:p>
          <a:p>
            <a:pPr marL="690874" marR="0" lvl="1" indent="-345437" algn="l" rtl="0">
              <a:lnSpc>
                <a:spcPct val="140012"/>
              </a:lnSpc>
              <a:spcBef>
                <a:spcPts val="0"/>
              </a:spcBef>
              <a:spcAft>
                <a:spcPts val="0"/>
              </a:spcAft>
              <a:buClr>
                <a:srgbClr val="FFFFFF"/>
              </a:buClr>
              <a:buSzPts val="3199"/>
              <a:buFont typeface="Arial"/>
              <a:buChar char="•"/>
            </a:pPr>
            <a:r>
              <a:rPr lang="en-US" sz="3199" b="0" i="0" u="none" strike="noStrike" cap="none">
                <a:solidFill>
                  <a:srgbClr val="FFFFFF"/>
                </a:solidFill>
                <a:latin typeface="Arial"/>
                <a:ea typeface="Arial"/>
                <a:cs typeface="Arial"/>
                <a:sym typeface="Arial"/>
              </a:rPr>
              <a:t>He was buried</a:t>
            </a:r>
            <a:endParaRPr/>
          </a:p>
          <a:p>
            <a:pPr marL="690874" marR="0" lvl="1" indent="-345437" algn="l" rtl="0">
              <a:lnSpc>
                <a:spcPct val="140012"/>
              </a:lnSpc>
              <a:spcBef>
                <a:spcPts val="0"/>
              </a:spcBef>
              <a:spcAft>
                <a:spcPts val="0"/>
              </a:spcAft>
              <a:buClr>
                <a:srgbClr val="FFFFFF"/>
              </a:buClr>
              <a:buSzPts val="3199"/>
              <a:buFont typeface="Arial"/>
              <a:buChar char="•"/>
            </a:pPr>
            <a:r>
              <a:rPr lang="en-US" sz="3199" b="0" i="0" u="none" strike="noStrike" cap="none">
                <a:solidFill>
                  <a:srgbClr val="FFFFFF"/>
                </a:solidFill>
                <a:latin typeface="Arial"/>
                <a:ea typeface="Arial"/>
                <a:cs typeface="Arial"/>
                <a:sym typeface="Arial"/>
              </a:rPr>
              <a:t>He rose again</a:t>
            </a:r>
            <a:endParaRPr/>
          </a:p>
          <a:p>
            <a:pPr marL="0" marR="0" lvl="1" indent="0" algn="just" rtl="0">
              <a:lnSpc>
                <a:spcPct val="140016"/>
              </a:lnSpc>
              <a:spcBef>
                <a:spcPts val="0"/>
              </a:spcBef>
              <a:spcAft>
                <a:spcPts val="0"/>
              </a:spcAft>
              <a:buNone/>
            </a:pPr>
            <a:r>
              <a:rPr lang="en-US" sz="2499" b="0" i="0" u="none" strike="noStrike" cap="none">
                <a:solidFill>
                  <a:srgbClr val="FFFFFF"/>
                </a:solidFill>
                <a:latin typeface="Arial"/>
                <a:ea typeface="Arial"/>
                <a:cs typeface="Arial"/>
                <a:sym typeface="Arial"/>
              </a:rPr>
              <a:t>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3"/>
        <p:cNvGrpSpPr/>
        <p:nvPr/>
      </p:nvGrpSpPr>
      <p:grpSpPr>
        <a:xfrm>
          <a:off x="0" y="0"/>
          <a:ext cx="0" cy="0"/>
          <a:chOff x="0" y="0"/>
          <a:chExt cx="0" cy="0"/>
        </a:xfrm>
      </p:grpSpPr>
      <p:sp>
        <p:nvSpPr>
          <p:cNvPr id="134" name="Google Shape;134;p6"/>
          <p:cNvSpPr/>
          <p:nvPr/>
        </p:nvSpPr>
        <p:spPr>
          <a:xfrm>
            <a:off x="-96501" y="0"/>
            <a:ext cx="18355235" cy="10287000"/>
          </a:xfrm>
          <a:custGeom>
            <a:avLst/>
            <a:gdLst/>
            <a:ahLst/>
            <a:cxnLst/>
            <a:rect l="l" t="t" r="r" b="b"/>
            <a:pathLst>
              <a:path w="18355235" h="10287000" extrusionOk="0">
                <a:moveTo>
                  <a:pt x="0" y="0"/>
                </a:moveTo>
                <a:lnTo>
                  <a:pt x="18355235" y="0"/>
                </a:lnTo>
                <a:lnTo>
                  <a:pt x="18355235" y="10287000"/>
                </a:lnTo>
                <a:lnTo>
                  <a:pt x="0" y="10287000"/>
                </a:lnTo>
                <a:lnTo>
                  <a:pt x="0" y="0"/>
                </a:lnTo>
                <a:close/>
              </a:path>
            </a:pathLst>
          </a:custGeom>
          <a:blipFill rotWithShape="1">
            <a:blip r:embed="rId3">
              <a:alphaModFix amt="63000"/>
            </a:blip>
            <a:stretch>
              <a:fillRect/>
            </a:stretch>
          </a:blipFill>
          <a:ln>
            <a:noFill/>
          </a:ln>
        </p:spPr>
        <p:txBody>
          <a:bodyPr/>
          <a:lstStyle/>
          <a:p>
            <a:endParaRPr lang="en-US"/>
          </a:p>
        </p:txBody>
      </p:sp>
      <p:sp>
        <p:nvSpPr>
          <p:cNvPr id="135" name="Google Shape;135;p6"/>
          <p:cNvSpPr/>
          <p:nvPr/>
        </p:nvSpPr>
        <p:spPr>
          <a:xfrm flipH="1">
            <a:off x="-8039951" y="-2113930"/>
            <a:ext cx="22707876" cy="18563688"/>
          </a:xfrm>
          <a:custGeom>
            <a:avLst/>
            <a:gdLst/>
            <a:ahLst/>
            <a:cxnLst/>
            <a:rect l="l" t="t" r="r" b="b"/>
            <a:pathLst>
              <a:path w="22707876" h="18563688" extrusionOk="0">
                <a:moveTo>
                  <a:pt x="22707875" y="0"/>
                </a:moveTo>
                <a:lnTo>
                  <a:pt x="0" y="0"/>
                </a:lnTo>
                <a:lnTo>
                  <a:pt x="0" y="18563688"/>
                </a:lnTo>
                <a:lnTo>
                  <a:pt x="22707875" y="18563688"/>
                </a:lnTo>
                <a:lnTo>
                  <a:pt x="22707875" y="0"/>
                </a:lnTo>
                <a:close/>
              </a:path>
            </a:pathLst>
          </a:custGeom>
          <a:blipFill rotWithShape="1">
            <a:blip r:embed="rId4">
              <a:alphaModFix/>
            </a:blip>
            <a:stretch>
              <a:fillRect/>
            </a:stretch>
          </a:blipFill>
          <a:ln>
            <a:noFill/>
          </a:ln>
        </p:spPr>
        <p:txBody>
          <a:bodyPr/>
          <a:lstStyle/>
          <a:p>
            <a:endParaRPr lang="en-US"/>
          </a:p>
        </p:txBody>
      </p:sp>
      <p:grpSp>
        <p:nvGrpSpPr>
          <p:cNvPr id="136" name="Google Shape;136;p6"/>
          <p:cNvGrpSpPr/>
          <p:nvPr/>
        </p:nvGrpSpPr>
        <p:grpSpPr>
          <a:xfrm>
            <a:off x="12076549" y="760099"/>
            <a:ext cx="5182751" cy="4089810"/>
            <a:chOff x="0" y="-47625"/>
            <a:chExt cx="918941" cy="725154"/>
          </a:xfrm>
        </p:grpSpPr>
        <p:sp>
          <p:nvSpPr>
            <p:cNvPr id="137" name="Google Shape;137;p6"/>
            <p:cNvSpPr/>
            <p:nvPr/>
          </p:nvSpPr>
          <p:spPr>
            <a:xfrm>
              <a:off x="0" y="0"/>
              <a:ext cx="918941" cy="677529"/>
            </a:xfrm>
            <a:custGeom>
              <a:avLst/>
              <a:gdLst/>
              <a:ahLst/>
              <a:cxnLst/>
              <a:rect l="l" t="t" r="r" b="b"/>
              <a:pathLst>
                <a:path w="918941" h="677529" extrusionOk="0">
                  <a:moveTo>
                    <a:pt x="76183" y="0"/>
                  </a:moveTo>
                  <a:lnTo>
                    <a:pt x="842758" y="0"/>
                  </a:lnTo>
                  <a:cubicBezTo>
                    <a:pt x="884833" y="0"/>
                    <a:pt x="918941" y="34108"/>
                    <a:pt x="918941" y="76183"/>
                  </a:cubicBezTo>
                  <a:lnTo>
                    <a:pt x="918941" y="601346"/>
                  </a:lnTo>
                  <a:cubicBezTo>
                    <a:pt x="918941" y="643421"/>
                    <a:pt x="884833" y="677529"/>
                    <a:pt x="842758" y="677529"/>
                  </a:cubicBezTo>
                  <a:lnTo>
                    <a:pt x="76183" y="677529"/>
                  </a:lnTo>
                  <a:cubicBezTo>
                    <a:pt x="34108" y="677529"/>
                    <a:pt x="0" y="643421"/>
                    <a:pt x="0" y="601346"/>
                  </a:cubicBezTo>
                  <a:lnTo>
                    <a:pt x="0" y="76183"/>
                  </a:lnTo>
                  <a:cubicBezTo>
                    <a:pt x="0" y="34108"/>
                    <a:pt x="34108" y="0"/>
                    <a:pt x="76183"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txBox="1"/>
            <p:nvPr/>
          </p:nvSpPr>
          <p:spPr>
            <a:xfrm>
              <a:off x="0" y="-47625"/>
              <a:ext cx="918941" cy="725154"/>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9" name="Google Shape;139;p6"/>
          <p:cNvGrpSpPr/>
          <p:nvPr/>
        </p:nvGrpSpPr>
        <p:grpSpPr>
          <a:xfrm>
            <a:off x="12076549" y="5168490"/>
            <a:ext cx="5182751" cy="4089810"/>
            <a:chOff x="0" y="-47625"/>
            <a:chExt cx="918941" cy="725154"/>
          </a:xfrm>
        </p:grpSpPr>
        <p:sp>
          <p:nvSpPr>
            <p:cNvPr id="140" name="Google Shape;140;p6"/>
            <p:cNvSpPr/>
            <p:nvPr/>
          </p:nvSpPr>
          <p:spPr>
            <a:xfrm>
              <a:off x="0" y="0"/>
              <a:ext cx="918941" cy="677529"/>
            </a:xfrm>
            <a:custGeom>
              <a:avLst/>
              <a:gdLst/>
              <a:ahLst/>
              <a:cxnLst/>
              <a:rect l="l" t="t" r="r" b="b"/>
              <a:pathLst>
                <a:path w="918941" h="677529" extrusionOk="0">
                  <a:moveTo>
                    <a:pt x="76183" y="0"/>
                  </a:moveTo>
                  <a:lnTo>
                    <a:pt x="842758" y="0"/>
                  </a:lnTo>
                  <a:cubicBezTo>
                    <a:pt x="884833" y="0"/>
                    <a:pt x="918941" y="34108"/>
                    <a:pt x="918941" y="76183"/>
                  </a:cubicBezTo>
                  <a:lnTo>
                    <a:pt x="918941" y="601346"/>
                  </a:lnTo>
                  <a:cubicBezTo>
                    <a:pt x="918941" y="643421"/>
                    <a:pt x="884833" y="677529"/>
                    <a:pt x="842758" y="677529"/>
                  </a:cubicBezTo>
                  <a:lnTo>
                    <a:pt x="76183" y="677529"/>
                  </a:lnTo>
                  <a:cubicBezTo>
                    <a:pt x="34108" y="677529"/>
                    <a:pt x="0" y="643421"/>
                    <a:pt x="0" y="601346"/>
                  </a:cubicBezTo>
                  <a:lnTo>
                    <a:pt x="0" y="76183"/>
                  </a:lnTo>
                  <a:cubicBezTo>
                    <a:pt x="0" y="34108"/>
                    <a:pt x="34108" y="0"/>
                    <a:pt x="76183"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txBox="1"/>
            <p:nvPr/>
          </p:nvSpPr>
          <p:spPr>
            <a:xfrm>
              <a:off x="0" y="-47625"/>
              <a:ext cx="918941" cy="725154"/>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 name="Google Shape;142;p6"/>
          <p:cNvGrpSpPr/>
          <p:nvPr/>
        </p:nvGrpSpPr>
        <p:grpSpPr>
          <a:xfrm>
            <a:off x="1028700" y="760099"/>
            <a:ext cx="5182751" cy="4089810"/>
            <a:chOff x="0" y="-47625"/>
            <a:chExt cx="918941" cy="725154"/>
          </a:xfrm>
        </p:grpSpPr>
        <p:sp>
          <p:nvSpPr>
            <p:cNvPr id="143" name="Google Shape;143;p6"/>
            <p:cNvSpPr/>
            <p:nvPr/>
          </p:nvSpPr>
          <p:spPr>
            <a:xfrm>
              <a:off x="0" y="0"/>
              <a:ext cx="918941" cy="677529"/>
            </a:xfrm>
            <a:custGeom>
              <a:avLst/>
              <a:gdLst/>
              <a:ahLst/>
              <a:cxnLst/>
              <a:rect l="l" t="t" r="r" b="b"/>
              <a:pathLst>
                <a:path w="918941" h="677529" extrusionOk="0">
                  <a:moveTo>
                    <a:pt x="76183" y="0"/>
                  </a:moveTo>
                  <a:lnTo>
                    <a:pt x="842758" y="0"/>
                  </a:lnTo>
                  <a:cubicBezTo>
                    <a:pt x="884833" y="0"/>
                    <a:pt x="918941" y="34108"/>
                    <a:pt x="918941" y="76183"/>
                  </a:cubicBezTo>
                  <a:lnTo>
                    <a:pt x="918941" y="601346"/>
                  </a:lnTo>
                  <a:cubicBezTo>
                    <a:pt x="918941" y="643421"/>
                    <a:pt x="884833" y="677529"/>
                    <a:pt x="842758" y="677529"/>
                  </a:cubicBezTo>
                  <a:lnTo>
                    <a:pt x="76183" y="677529"/>
                  </a:lnTo>
                  <a:cubicBezTo>
                    <a:pt x="34108" y="677529"/>
                    <a:pt x="0" y="643421"/>
                    <a:pt x="0" y="601346"/>
                  </a:cubicBezTo>
                  <a:lnTo>
                    <a:pt x="0" y="76183"/>
                  </a:lnTo>
                  <a:cubicBezTo>
                    <a:pt x="0" y="34108"/>
                    <a:pt x="34108" y="0"/>
                    <a:pt x="76183"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txBox="1"/>
            <p:nvPr/>
          </p:nvSpPr>
          <p:spPr>
            <a:xfrm>
              <a:off x="0" y="-47625"/>
              <a:ext cx="918941" cy="725154"/>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5" name="Google Shape;145;p6"/>
          <p:cNvSpPr txBox="1"/>
          <p:nvPr/>
        </p:nvSpPr>
        <p:spPr>
          <a:xfrm>
            <a:off x="963600" y="5311877"/>
            <a:ext cx="4822800" cy="5125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0" i="0" u="none" strike="noStrike" cap="none">
                <a:solidFill>
                  <a:srgbClr val="FFFFFF"/>
                </a:solidFill>
                <a:latin typeface="Arial"/>
                <a:ea typeface="Arial"/>
                <a:cs typeface="Arial"/>
                <a:sym typeface="Arial"/>
              </a:rPr>
              <a:t>  Key Truth</a:t>
            </a:r>
            <a:endParaRPr/>
          </a:p>
          <a:p>
            <a:pPr marL="0" marR="0" lvl="0" indent="0" algn="l" rtl="0">
              <a:lnSpc>
                <a:spcPct val="29166"/>
              </a:lnSpc>
              <a:spcBef>
                <a:spcPts val="0"/>
              </a:spcBef>
              <a:spcAft>
                <a:spcPts val="0"/>
              </a:spcAft>
              <a:buNone/>
            </a:pPr>
            <a:endParaRPr sz="72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r>
              <a:rPr lang="en-US" sz="2800" b="1" i="0" u="none" strike="noStrike" cap="none">
                <a:solidFill>
                  <a:srgbClr val="FFFFFF"/>
                </a:solidFill>
              </a:rPr>
              <a:t>Evangelism is not centered on method — it is centered on motive.</a:t>
            </a:r>
            <a:endParaRPr b="1"/>
          </a:p>
          <a:p>
            <a:pPr marL="0" marR="0" lvl="0" indent="0" algn="ctr" rtl="0">
              <a:lnSpc>
                <a:spcPct val="100000"/>
              </a:lnSpc>
              <a:spcBef>
                <a:spcPts val="0"/>
              </a:spcBef>
              <a:spcAft>
                <a:spcPts val="0"/>
              </a:spcAft>
              <a:buNone/>
            </a:pPr>
            <a:endParaRPr sz="2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endParaRPr sz="2800" b="0" i="0" u="none" strike="noStrike" cap="none">
              <a:solidFill>
                <a:srgbClr val="FFFFFF"/>
              </a:solidFill>
              <a:latin typeface="Arial"/>
              <a:ea typeface="Arial"/>
              <a:cs typeface="Arial"/>
              <a:sym typeface="Arial"/>
            </a:endParaRPr>
          </a:p>
          <a:p>
            <a:pPr marL="0" marR="0" lvl="0" indent="0" algn="r" rtl="0">
              <a:lnSpc>
                <a:spcPct val="257142"/>
              </a:lnSpc>
              <a:spcBef>
                <a:spcPts val="0"/>
              </a:spcBef>
              <a:spcAft>
                <a:spcPts val="0"/>
              </a:spcAft>
              <a:buNone/>
            </a:pPr>
            <a:endParaRPr sz="2800" b="0" i="0" u="none" strike="noStrike" cap="none">
              <a:solidFill>
                <a:srgbClr val="FFFFFF"/>
              </a:solidFill>
              <a:latin typeface="Arial"/>
              <a:ea typeface="Arial"/>
              <a:cs typeface="Arial"/>
              <a:sym typeface="Arial"/>
            </a:endParaRPr>
          </a:p>
          <a:p>
            <a:pPr marL="0" marR="0" lvl="0" indent="0" algn="r" rtl="0">
              <a:lnSpc>
                <a:spcPct val="257142"/>
              </a:lnSpc>
              <a:spcBef>
                <a:spcPts val="0"/>
              </a:spcBef>
              <a:spcAft>
                <a:spcPts val="0"/>
              </a:spcAft>
              <a:buNone/>
            </a:pPr>
            <a:endParaRPr sz="2800" b="0" i="0" u="none" strike="noStrike" cap="none">
              <a:solidFill>
                <a:srgbClr val="FFFFFF"/>
              </a:solidFill>
              <a:latin typeface="Arial"/>
              <a:ea typeface="Arial"/>
              <a:cs typeface="Arial"/>
              <a:sym typeface="Arial"/>
            </a:endParaRPr>
          </a:p>
        </p:txBody>
      </p:sp>
      <p:sp>
        <p:nvSpPr>
          <p:cNvPr id="146" name="Google Shape;146;p6"/>
          <p:cNvSpPr txBox="1"/>
          <p:nvPr/>
        </p:nvSpPr>
        <p:spPr>
          <a:xfrm>
            <a:off x="12375862" y="1541468"/>
            <a:ext cx="4584000" cy="3770400"/>
          </a:xfrm>
          <a:prstGeom prst="rect">
            <a:avLst/>
          </a:prstGeom>
          <a:noFill/>
          <a:ln>
            <a:noFill/>
          </a:ln>
        </p:spPr>
        <p:txBody>
          <a:bodyPr spcFirstLastPara="1" wrap="square" lIns="0" tIns="0" rIns="0" bIns="0" anchor="t" anchorCtr="0">
            <a:spAutoFit/>
          </a:bodyPr>
          <a:lstStyle/>
          <a:p>
            <a:pPr marL="0" marR="0" lvl="0" indent="0" algn="ctr" rtl="0">
              <a:lnSpc>
                <a:spcPct val="130006"/>
              </a:lnSpc>
              <a:spcBef>
                <a:spcPts val="0"/>
              </a:spcBef>
              <a:spcAft>
                <a:spcPts val="0"/>
              </a:spcAft>
              <a:buNone/>
            </a:pPr>
            <a:r>
              <a:rPr lang="en-US" sz="4999" b="1" i="0" u="none" strike="noStrike" cap="none">
                <a:solidFill>
                  <a:srgbClr val="FFFFFF"/>
                </a:solidFill>
                <a:latin typeface="Arial"/>
                <a:ea typeface="Arial"/>
                <a:cs typeface="Arial"/>
                <a:sym typeface="Arial"/>
              </a:rPr>
              <a:t>The </a:t>
            </a:r>
            <a:endParaRPr/>
          </a:p>
          <a:p>
            <a:pPr marL="0" marR="0" lvl="0" indent="0" algn="ctr" rtl="0">
              <a:lnSpc>
                <a:spcPct val="130006"/>
              </a:lnSpc>
              <a:spcBef>
                <a:spcPts val="0"/>
              </a:spcBef>
              <a:spcAft>
                <a:spcPts val="0"/>
              </a:spcAft>
              <a:buNone/>
            </a:pPr>
            <a:r>
              <a:rPr lang="en-US" sz="4999" b="1" i="0" u="none" strike="noStrike" cap="none">
                <a:solidFill>
                  <a:srgbClr val="FFFFFF"/>
                </a:solidFill>
                <a:latin typeface="Arial"/>
                <a:ea typeface="Arial"/>
                <a:cs typeface="Arial"/>
                <a:sym typeface="Arial"/>
              </a:rPr>
              <a:t>Romans </a:t>
            </a:r>
            <a:endParaRPr/>
          </a:p>
          <a:p>
            <a:pPr marL="0" marR="0" lvl="0" indent="0" algn="ctr" rtl="0">
              <a:lnSpc>
                <a:spcPct val="130006"/>
              </a:lnSpc>
              <a:spcBef>
                <a:spcPts val="0"/>
              </a:spcBef>
              <a:spcAft>
                <a:spcPts val="0"/>
              </a:spcAft>
              <a:buNone/>
            </a:pPr>
            <a:r>
              <a:rPr lang="en-US" sz="4999" b="1" i="0" u="none" strike="noStrike" cap="none">
                <a:solidFill>
                  <a:srgbClr val="FFFFFF"/>
                </a:solidFill>
                <a:latin typeface="Arial"/>
                <a:ea typeface="Arial"/>
                <a:cs typeface="Arial"/>
                <a:sym typeface="Arial"/>
              </a:rPr>
              <a:t>Road</a:t>
            </a:r>
            <a:endParaRPr/>
          </a:p>
          <a:p>
            <a:pPr marL="0" marR="0" lvl="0" indent="0" algn="just" rtl="0">
              <a:lnSpc>
                <a:spcPct val="130006"/>
              </a:lnSpc>
              <a:spcBef>
                <a:spcPts val="0"/>
              </a:spcBef>
              <a:spcAft>
                <a:spcPts val="0"/>
              </a:spcAft>
              <a:buNone/>
            </a:pPr>
            <a:endParaRPr sz="4999" b="1" i="0" u="none" strike="noStrike" cap="none">
              <a:solidFill>
                <a:srgbClr val="FFFFFF"/>
              </a:solidFill>
              <a:latin typeface="Arial"/>
              <a:ea typeface="Arial"/>
              <a:cs typeface="Arial"/>
              <a:sym typeface="Arial"/>
            </a:endParaRPr>
          </a:p>
        </p:txBody>
      </p:sp>
      <p:sp>
        <p:nvSpPr>
          <p:cNvPr id="147" name="Google Shape;147;p6"/>
          <p:cNvSpPr txBox="1"/>
          <p:nvPr/>
        </p:nvSpPr>
        <p:spPr>
          <a:xfrm>
            <a:off x="12375862" y="6457076"/>
            <a:ext cx="4584000" cy="2159100"/>
          </a:xfrm>
          <a:prstGeom prst="rect">
            <a:avLst/>
          </a:prstGeom>
          <a:noFill/>
          <a:ln>
            <a:noFill/>
          </a:ln>
        </p:spPr>
        <p:txBody>
          <a:bodyPr spcFirstLastPara="1" wrap="square" lIns="0" tIns="0" rIns="0" bIns="0" anchor="t" anchorCtr="0">
            <a:spAutoFit/>
          </a:bodyPr>
          <a:lstStyle/>
          <a:p>
            <a:pPr marL="0" marR="0" lvl="0" indent="0" algn="ctr" rtl="0">
              <a:lnSpc>
                <a:spcPct val="130004"/>
              </a:lnSpc>
              <a:spcBef>
                <a:spcPts val="0"/>
              </a:spcBef>
              <a:spcAft>
                <a:spcPts val="0"/>
              </a:spcAft>
              <a:buNone/>
            </a:pPr>
            <a:r>
              <a:rPr lang="en-US" sz="6099" b="1" i="0" u="none" strike="noStrike" cap="none">
                <a:solidFill>
                  <a:srgbClr val="FFFFFF"/>
                </a:solidFill>
                <a:latin typeface="Arial"/>
                <a:ea typeface="Arial"/>
                <a:cs typeface="Arial"/>
                <a:sym typeface="Arial"/>
              </a:rPr>
              <a:t>3 Circles</a:t>
            </a:r>
            <a:endParaRPr/>
          </a:p>
          <a:p>
            <a:pPr marL="0" marR="0" lvl="0" indent="0" algn="ctr" rtl="0">
              <a:lnSpc>
                <a:spcPct val="130004"/>
              </a:lnSpc>
              <a:spcBef>
                <a:spcPts val="0"/>
              </a:spcBef>
              <a:spcAft>
                <a:spcPts val="0"/>
              </a:spcAft>
              <a:buNone/>
            </a:pPr>
            <a:endParaRPr sz="6099" b="1" i="0" u="none" strike="noStrike" cap="none">
              <a:solidFill>
                <a:srgbClr val="FFFFFF"/>
              </a:solidFill>
              <a:latin typeface="Arial"/>
              <a:ea typeface="Arial"/>
              <a:cs typeface="Arial"/>
              <a:sym typeface="Arial"/>
            </a:endParaRPr>
          </a:p>
        </p:txBody>
      </p:sp>
      <p:grpSp>
        <p:nvGrpSpPr>
          <p:cNvPr id="148" name="Google Shape;148;p6"/>
          <p:cNvGrpSpPr/>
          <p:nvPr/>
        </p:nvGrpSpPr>
        <p:grpSpPr>
          <a:xfrm>
            <a:off x="6552624" y="760099"/>
            <a:ext cx="5182751" cy="4089810"/>
            <a:chOff x="0" y="-47625"/>
            <a:chExt cx="918941" cy="725154"/>
          </a:xfrm>
        </p:grpSpPr>
        <p:sp>
          <p:nvSpPr>
            <p:cNvPr id="149" name="Google Shape;149;p6"/>
            <p:cNvSpPr/>
            <p:nvPr/>
          </p:nvSpPr>
          <p:spPr>
            <a:xfrm>
              <a:off x="0" y="0"/>
              <a:ext cx="918941" cy="677529"/>
            </a:xfrm>
            <a:custGeom>
              <a:avLst/>
              <a:gdLst/>
              <a:ahLst/>
              <a:cxnLst/>
              <a:rect l="l" t="t" r="r" b="b"/>
              <a:pathLst>
                <a:path w="918941" h="677529" extrusionOk="0">
                  <a:moveTo>
                    <a:pt x="76183" y="0"/>
                  </a:moveTo>
                  <a:lnTo>
                    <a:pt x="842758" y="0"/>
                  </a:lnTo>
                  <a:cubicBezTo>
                    <a:pt x="884833" y="0"/>
                    <a:pt x="918941" y="34108"/>
                    <a:pt x="918941" y="76183"/>
                  </a:cubicBezTo>
                  <a:lnTo>
                    <a:pt x="918941" y="601346"/>
                  </a:lnTo>
                  <a:cubicBezTo>
                    <a:pt x="918941" y="643421"/>
                    <a:pt x="884833" y="677529"/>
                    <a:pt x="842758" y="677529"/>
                  </a:cubicBezTo>
                  <a:lnTo>
                    <a:pt x="76183" y="677529"/>
                  </a:lnTo>
                  <a:cubicBezTo>
                    <a:pt x="34108" y="677529"/>
                    <a:pt x="0" y="643421"/>
                    <a:pt x="0" y="601346"/>
                  </a:cubicBezTo>
                  <a:lnTo>
                    <a:pt x="0" y="76183"/>
                  </a:lnTo>
                  <a:cubicBezTo>
                    <a:pt x="0" y="34108"/>
                    <a:pt x="34108" y="0"/>
                    <a:pt x="76183"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txBox="1"/>
            <p:nvPr/>
          </p:nvSpPr>
          <p:spPr>
            <a:xfrm>
              <a:off x="0" y="-47625"/>
              <a:ext cx="918941" cy="725154"/>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1" name="Google Shape;151;p6"/>
          <p:cNvSpPr txBox="1"/>
          <p:nvPr/>
        </p:nvSpPr>
        <p:spPr>
          <a:xfrm>
            <a:off x="6489741" y="1729790"/>
            <a:ext cx="5182800" cy="144660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9399" b="0" i="0" u="none" strike="noStrike" cap="none">
                <a:solidFill>
                  <a:srgbClr val="FFFFFF"/>
                </a:solidFill>
                <a:latin typeface="Arial"/>
                <a:ea typeface="Arial"/>
                <a:cs typeface="Arial"/>
                <a:sym typeface="Arial"/>
              </a:rPr>
              <a:t>ABC</a:t>
            </a:r>
            <a:endParaRPr/>
          </a:p>
        </p:txBody>
      </p:sp>
      <p:grpSp>
        <p:nvGrpSpPr>
          <p:cNvPr id="152" name="Google Shape;152;p6"/>
          <p:cNvGrpSpPr/>
          <p:nvPr/>
        </p:nvGrpSpPr>
        <p:grpSpPr>
          <a:xfrm>
            <a:off x="6489741" y="5168490"/>
            <a:ext cx="5182751" cy="4089810"/>
            <a:chOff x="0" y="-47625"/>
            <a:chExt cx="918941" cy="725154"/>
          </a:xfrm>
        </p:grpSpPr>
        <p:sp>
          <p:nvSpPr>
            <p:cNvPr id="153" name="Google Shape;153;p6"/>
            <p:cNvSpPr/>
            <p:nvPr/>
          </p:nvSpPr>
          <p:spPr>
            <a:xfrm>
              <a:off x="0" y="0"/>
              <a:ext cx="918941" cy="677529"/>
            </a:xfrm>
            <a:custGeom>
              <a:avLst/>
              <a:gdLst/>
              <a:ahLst/>
              <a:cxnLst/>
              <a:rect l="l" t="t" r="r" b="b"/>
              <a:pathLst>
                <a:path w="918941" h="677529" extrusionOk="0">
                  <a:moveTo>
                    <a:pt x="76183" y="0"/>
                  </a:moveTo>
                  <a:lnTo>
                    <a:pt x="842758" y="0"/>
                  </a:lnTo>
                  <a:cubicBezTo>
                    <a:pt x="884833" y="0"/>
                    <a:pt x="918941" y="34108"/>
                    <a:pt x="918941" y="76183"/>
                  </a:cubicBezTo>
                  <a:lnTo>
                    <a:pt x="918941" y="601346"/>
                  </a:lnTo>
                  <a:cubicBezTo>
                    <a:pt x="918941" y="643421"/>
                    <a:pt x="884833" y="677529"/>
                    <a:pt x="842758" y="677529"/>
                  </a:cubicBezTo>
                  <a:lnTo>
                    <a:pt x="76183" y="677529"/>
                  </a:lnTo>
                  <a:cubicBezTo>
                    <a:pt x="34108" y="677529"/>
                    <a:pt x="0" y="643421"/>
                    <a:pt x="0" y="601346"/>
                  </a:cubicBezTo>
                  <a:lnTo>
                    <a:pt x="0" y="76183"/>
                  </a:lnTo>
                  <a:cubicBezTo>
                    <a:pt x="0" y="34108"/>
                    <a:pt x="34108" y="0"/>
                    <a:pt x="76183"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txBox="1"/>
            <p:nvPr/>
          </p:nvSpPr>
          <p:spPr>
            <a:xfrm>
              <a:off x="0" y="-47625"/>
              <a:ext cx="918941" cy="725154"/>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5" name="Google Shape;155;p6"/>
          <p:cNvSpPr txBox="1"/>
          <p:nvPr/>
        </p:nvSpPr>
        <p:spPr>
          <a:xfrm>
            <a:off x="6552624" y="5953476"/>
            <a:ext cx="5182800" cy="263160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499" b="0" i="0" u="none" strike="noStrike" cap="none">
                <a:solidFill>
                  <a:srgbClr val="FFFFFF"/>
                </a:solidFill>
                <a:latin typeface="Arial"/>
                <a:ea typeface="Arial"/>
                <a:cs typeface="Arial"/>
                <a:sym typeface="Arial"/>
              </a:rPr>
              <a:t>Four </a:t>
            </a:r>
            <a:endParaRPr/>
          </a:p>
          <a:p>
            <a:pPr marL="0" marR="0" lvl="0" indent="0" algn="ctr" rtl="0">
              <a:lnSpc>
                <a:spcPct val="140008"/>
              </a:lnSpc>
              <a:spcBef>
                <a:spcPts val="0"/>
              </a:spcBef>
              <a:spcAft>
                <a:spcPts val="0"/>
              </a:spcAft>
              <a:buNone/>
            </a:pPr>
            <a:r>
              <a:rPr lang="en-US" sz="4499" b="0" i="0" u="none" strike="noStrike" cap="none">
                <a:solidFill>
                  <a:srgbClr val="FFFFFF"/>
                </a:solidFill>
                <a:latin typeface="Arial"/>
                <a:ea typeface="Arial"/>
                <a:cs typeface="Arial"/>
                <a:sym typeface="Arial"/>
              </a:rPr>
              <a:t>Spiritual </a:t>
            </a:r>
            <a:endParaRPr/>
          </a:p>
          <a:p>
            <a:pPr marL="0" marR="0" lvl="0" indent="0" algn="ctr" rtl="0">
              <a:lnSpc>
                <a:spcPct val="140008"/>
              </a:lnSpc>
              <a:spcBef>
                <a:spcPts val="0"/>
              </a:spcBef>
              <a:spcAft>
                <a:spcPts val="0"/>
              </a:spcAft>
              <a:buNone/>
            </a:pPr>
            <a:r>
              <a:rPr lang="en-US" sz="4499" b="0" i="0" u="none" strike="noStrike" cap="none">
                <a:solidFill>
                  <a:srgbClr val="FFFFFF"/>
                </a:solidFill>
                <a:latin typeface="Arial"/>
                <a:ea typeface="Arial"/>
                <a:cs typeface="Arial"/>
                <a:sym typeface="Arial"/>
              </a:rPr>
              <a:t>Laws</a:t>
            </a:r>
            <a:endParaRPr/>
          </a:p>
        </p:txBody>
      </p:sp>
      <p:sp>
        <p:nvSpPr>
          <p:cNvPr id="156" name="Google Shape;156;p6"/>
          <p:cNvSpPr txBox="1"/>
          <p:nvPr/>
        </p:nvSpPr>
        <p:spPr>
          <a:xfrm>
            <a:off x="1028700" y="2360987"/>
            <a:ext cx="5182800" cy="8772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699" b="0" i="0" u="none" strike="noStrike" cap="none">
                <a:solidFill>
                  <a:srgbClr val="FFFFFF"/>
                </a:solidFill>
                <a:latin typeface="Arial"/>
                <a:ea typeface="Arial"/>
                <a:cs typeface="Arial"/>
                <a:sym typeface="Arial"/>
              </a:rPr>
              <a:t>G.O.S.P.E.L.</a:t>
            </a:r>
            <a:endParaRPr/>
          </a:p>
        </p:txBody>
      </p:sp>
      <p:sp>
        <p:nvSpPr>
          <p:cNvPr id="157" name="Google Shape;157;p6"/>
          <p:cNvSpPr txBox="1"/>
          <p:nvPr/>
        </p:nvSpPr>
        <p:spPr>
          <a:xfrm>
            <a:off x="532425" y="8265325"/>
            <a:ext cx="5679000" cy="1520400"/>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US" sz="2599" b="1" i="0" u="none" strike="noStrike" cap="none">
                <a:solidFill>
                  <a:srgbClr val="FFFFFF"/>
                </a:solidFill>
              </a:rPr>
              <a:t>So we have the message, the method and the marching orders, but many lack the motive.</a:t>
            </a:r>
            <a:endParaRPr b="1"/>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1"/>
        <p:cNvGrpSpPr/>
        <p:nvPr/>
      </p:nvGrpSpPr>
      <p:grpSpPr>
        <a:xfrm>
          <a:off x="0" y="0"/>
          <a:ext cx="0" cy="0"/>
          <a:chOff x="0" y="0"/>
          <a:chExt cx="0" cy="0"/>
        </a:xfrm>
      </p:grpSpPr>
      <p:sp>
        <p:nvSpPr>
          <p:cNvPr id="162" name="Google Shape;162;p7"/>
          <p:cNvSpPr/>
          <p:nvPr/>
        </p:nvSpPr>
        <p:spPr>
          <a:xfrm rot="-2058792">
            <a:off x="-1186538" y="-12118675"/>
            <a:ext cx="21340665" cy="19793467"/>
          </a:xfrm>
          <a:custGeom>
            <a:avLst/>
            <a:gdLst/>
            <a:ahLst/>
            <a:cxnLst/>
            <a:rect l="l" t="t" r="r" b="b"/>
            <a:pathLst>
              <a:path w="21340665" h="19793467" extrusionOk="0">
                <a:moveTo>
                  <a:pt x="0" y="0"/>
                </a:moveTo>
                <a:lnTo>
                  <a:pt x="21340665" y="0"/>
                </a:lnTo>
                <a:lnTo>
                  <a:pt x="21340665" y="19793467"/>
                </a:lnTo>
                <a:lnTo>
                  <a:pt x="0" y="19793467"/>
                </a:lnTo>
                <a:lnTo>
                  <a:pt x="0" y="0"/>
                </a:lnTo>
                <a:close/>
              </a:path>
            </a:pathLst>
          </a:custGeom>
          <a:blipFill rotWithShape="1">
            <a:blip r:embed="rId3">
              <a:alphaModFix/>
            </a:blip>
            <a:stretch>
              <a:fillRect/>
            </a:stretch>
          </a:blipFill>
          <a:ln>
            <a:noFill/>
          </a:ln>
        </p:spPr>
        <p:txBody>
          <a:bodyPr/>
          <a:lstStyle/>
          <a:p>
            <a:endParaRPr lang="en-US"/>
          </a:p>
        </p:txBody>
      </p:sp>
      <p:grpSp>
        <p:nvGrpSpPr>
          <p:cNvPr id="163" name="Google Shape;163;p7"/>
          <p:cNvGrpSpPr/>
          <p:nvPr/>
        </p:nvGrpSpPr>
        <p:grpSpPr>
          <a:xfrm>
            <a:off x="1028700" y="778882"/>
            <a:ext cx="7775506" cy="6192148"/>
            <a:chOff x="0" y="-47625"/>
            <a:chExt cx="1378656" cy="1097915"/>
          </a:xfrm>
        </p:grpSpPr>
        <p:sp>
          <p:nvSpPr>
            <p:cNvPr id="164" name="Google Shape;164;p7"/>
            <p:cNvSpPr/>
            <p:nvPr/>
          </p:nvSpPr>
          <p:spPr>
            <a:xfrm>
              <a:off x="0" y="0"/>
              <a:ext cx="1378656" cy="1050290"/>
            </a:xfrm>
            <a:custGeom>
              <a:avLst/>
              <a:gdLst/>
              <a:ahLst/>
              <a:cxnLst/>
              <a:rect l="l" t="t" r="r" b="b"/>
              <a:pathLst>
                <a:path w="1378656" h="1050290" extrusionOk="0">
                  <a:moveTo>
                    <a:pt x="50780" y="0"/>
                  </a:moveTo>
                  <a:lnTo>
                    <a:pt x="1327876" y="0"/>
                  </a:lnTo>
                  <a:cubicBezTo>
                    <a:pt x="1355921" y="0"/>
                    <a:pt x="1378656" y="22735"/>
                    <a:pt x="1378656" y="50780"/>
                  </a:cubicBezTo>
                  <a:lnTo>
                    <a:pt x="1378656" y="999510"/>
                  </a:lnTo>
                  <a:cubicBezTo>
                    <a:pt x="1378656" y="1027555"/>
                    <a:pt x="1355921" y="1050290"/>
                    <a:pt x="1327876" y="1050290"/>
                  </a:cubicBezTo>
                  <a:lnTo>
                    <a:pt x="50780" y="1050290"/>
                  </a:lnTo>
                  <a:cubicBezTo>
                    <a:pt x="22735" y="1050290"/>
                    <a:pt x="0" y="1027555"/>
                    <a:pt x="0" y="999510"/>
                  </a:cubicBezTo>
                  <a:lnTo>
                    <a:pt x="0" y="50780"/>
                  </a:lnTo>
                  <a:cubicBezTo>
                    <a:pt x="0" y="22735"/>
                    <a:pt x="22735" y="0"/>
                    <a:pt x="50780"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txBox="1"/>
            <p:nvPr/>
          </p:nvSpPr>
          <p:spPr>
            <a:xfrm>
              <a:off x="0" y="-47625"/>
              <a:ext cx="1378656" cy="1097915"/>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6" name="Google Shape;166;p7"/>
          <p:cNvGrpSpPr/>
          <p:nvPr/>
        </p:nvGrpSpPr>
        <p:grpSpPr>
          <a:xfrm>
            <a:off x="9483794" y="760099"/>
            <a:ext cx="7775506" cy="6192148"/>
            <a:chOff x="0" y="-47625"/>
            <a:chExt cx="1378656" cy="1097915"/>
          </a:xfrm>
        </p:grpSpPr>
        <p:sp>
          <p:nvSpPr>
            <p:cNvPr id="167" name="Google Shape;167;p7"/>
            <p:cNvSpPr/>
            <p:nvPr/>
          </p:nvSpPr>
          <p:spPr>
            <a:xfrm>
              <a:off x="0" y="0"/>
              <a:ext cx="1378656" cy="1050290"/>
            </a:xfrm>
            <a:custGeom>
              <a:avLst/>
              <a:gdLst/>
              <a:ahLst/>
              <a:cxnLst/>
              <a:rect l="l" t="t" r="r" b="b"/>
              <a:pathLst>
                <a:path w="1378656" h="1050290" extrusionOk="0">
                  <a:moveTo>
                    <a:pt x="50780" y="0"/>
                  </a:moveTo>
                  <a:lnTo>
                    <a:pt x="1327876" y="0"/>
                  </a:lnTo>
                  <a:cubicBezTo>
                    <a:pt x="1355921" y="0"/>
                    <a:pt x="1378656" y="22735"/>
                    <a:pt x="1378656" y="50780"/>
                  </a:cubicBezTo>
                  <a:lnTo>
                    <a:pt x="1378656" y="999510"/>
                  </a:lnTo>
                  <a:cubicBezTo>
                    <a:pt x="1378656" y="1027555"/>
                    <a:pt x="1355921" y="1050290"/>
                    <a:pt x="1327876" y="1050290"/>
                  </a:cubicBezTo>
                  <a:lnTo>
                    <a:pt x="50780" y="1050290"/>
                  </a:lnTo>
                  <a:cubicBezTo>
                    <a:pt x="22735" y="1050290"/>
                    <a:pt x="0" y="1027555"/>
                    <a:pt x="0" y="999510"/>
                  </a:cubicBezTo>
                  <a:lnTo>
                    <a:pt x="0" y="50780"/>
                  </a:lnTo>
                  <a:cubicBezTo>
                    <a:pt x="0" y="22735"/>
                    <a:pt x="22735" y="0"/>
                    <a:pt x="50780" y="0"/>
                  </a:cubicBez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txBox="1"/>
            <p:nvPr/>
          </p:nvSpPr>
          <p:spPr>
            <a:xfrm>
              <a:off x="0" y="-47625"/>
              <a:ext cx="1378656" cy="1097915"/>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9" name="Google Shape;169;p7"/>
          <p:cNvSpPr txBox="1"/>
          <p:nvPr/>
        </p:nvSpPr>
        <p:spPr>
          <a:xfrm>
            <a:off x="1612478" y="1678921"/>
            <a:ext cx="6819900" cy="5817000"/>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3499" b="0" i="0" u="none" strike="noStrike" cap="none">
                <a:solidFill>
                  <a:srgbClr val="FFFFFF"/>
                </a:solidFill>
                <a:latin typeface="Arial"/>
                <a:ea typeface="Arial"/>
                <a:cs typeface="Arial"/>
                <a:sym typeface="Arial"/>
              </a:rPr>
              <a:t>Jesus said - Love the Lord your God with all your heart and with all your soul and with all your mind.’ This is the first and greatest commandment. And the second is like it: ‘Love your neighbor as yourself.’ Matthew 22:37–39 </a:t>
            </a:r>
            <a:endParaRPr/>
          </a:p>
          <a:p>
            <a:pPr marL="0" marR="0" lvl="1" indent="0" algn="just" rtl="0">
              <a:lnSpc>
                <a:spcPct val="124006"/>
              </a:lnSpc>
              <a:spcBef>
                <a:spcPts val="0"/>
              </a:spcBef>
              <a:spcAft>
                <a:spcPts val="0"/>
              </a:spcAft>
              <a:buNone/>
            </a:pPr>
            <a:endParaRPr sz="3499" b="0" i="0" u="none" strike="noStrike" cap="none">
              <a:solidFill>
                <a:srgbClr val="FFFFFF"/>
              </a:solidFill>
              <a:latin typeface="Arial"/>
              <a:ea typeface="Arial"/>
              <a:cs typeface="Arial"/>
              <a:sym typeface="Arial"/>
            </a:endParaRPr>
          </a:p>
        </p:txBody>
      </p:sp>
      <p:sp>
        <p:nvSpPr>
          <p:cNvPr id="170" name="Google Shape;170;p7"/>
          <p:cNvSpPr txBox="1"/>
          <p:nvPr/>
        </p:nvSpPr>
        <p:spPr>
          <a:xfrm>
            <a:off x="9961662" y="1314266"/>
            <a:ext cx="6819900" cy="6239100"/>
          </a:xfrm>
          <a:prstGeom prst="rect">
            <a:avLst/>
          </a:prstGeom>
          <a:noFill/>
          <a:ln>
            <a:noFill/>
          </a:ln>
        </p:spPr>
        <p:txBody>
          <a:bodyPr spcFirstLastPara="1" wrap="square" lIns="0" tIns="0" rIns="0" bIns="0" anchor="t" anchorCtr="0">
            <a:spAutoFit/>
          </a:bodyPr>
          <a:lstStyle/>
          <a:p>
            <a:pPr marL="0" marR="0" lvl="1" indent="0" algn="just" rtl="0">
              <a:lnSpc>
                <a:spcPct val="163333"/>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40008"/>
              </a:lnSpc>
              <a:spcBef>
                <a:spcPts val="0"/>
              </a:spcBef>
              <a:spcAft>
                <a:spcPts val="0"/>
              </a:spcAft>
              <a:buNone/>
            </a:pPr>
            <a:r>
              <a:rPr lang="en-US" sz="4699" b="0" i="0" u="none" strike="noStrike" cap="none">
                <a:solidFill>
                  <a:srgbClr val="FFFFFF"/>
                </a:solidFill>
                <a:latin typeface="Arial"/>
                <a:ea typeface="Arial"/>
                <a:cs typeface="Arial"/>
                <a:sym typeface="Arial"/>
              </a:rPr>
              <a:t>So We Are Commanded to </a:t>
            </a:r>
            <a:endParaRPr/>
          </a:p>
          <a:p>
            <a:pPr marL="0" marR="0" lvl="0" indent="0" algn="ctr" rtl="0">
              <a:lnSpc>
                <a:spcPct val="140008"/>
              </a:lnSpc>
              <a:spcBef>
                <a:spcPts val="0"/>
              </a:spcBef>
              <a:spcAft>
                <a:spcPts val="0"/>
              </a:spcAft>
              <a:buNone/>
            </a:pPr>
            <a:r>
              <a:rPr lang="en-US" sz="4699" b="0" i="0" u="none" strike="noStrike" cap="none">
                <a:solidFill>
                  <a:srgbClr val="FFFFFF"/>
                </a:solidFill>
                <a:latin typeface="Arial"/>
                <a:ea typeface="Arial"/>
                <a:cs typeface="Arial"/>
                <a:sym typeface="Arial"/>
              </a:rPr>
              <a:t>Love God </a:t>
            </a:r>
            <a:endParaRPr/>
          </a:p>
          <a:p>
            <a:pPr marL="0" marR="0" lvl="0" indent="0" algn="ctr" rtl="0">
              <a:lnSpc>
                <a:spcPct val="140008"/>
              </a:lnSpc>
              <a:spcBef>
                <a:spcPts val="0"/>
              </a:spcBef>
              <a:spcAft>
                <a:spcPts val="0"/>
              </a:spcAft>
              <a:buNone/>
            </a:pPr>
            <a:r>
              <a:rPr lang="en-US" sz="4699" b="0" i="0" u="none" strike="noStrike" cap="none">
                <a:solidFill>
                  <a:srgbClr val="FFFFFF"/>
                </a:solidFill>
                <a:latin typeface="Arial"/>
                <a:ea typeface="Arial"/>
                <a:cs typeface="Arial"/>
                <a:sym typeface="Arial"/>
              </a:rPr>
              <a:t>and </a:t>
            </a:r>
            <a:endParaRPr/>
          </a:p>
          <a:p>
            <a:pPr marL="0" marR="0" lvl="0" indent="0" algn="ctr" rtl="0">
              <a:lnSpc>
                <a:spcPct val="140008"/>
              </a:lnSpc>
              <a:spcBef>
                <a:spcPts val="0"/>
              </a:spcBef>
              <a:spcAft>
                <a:spcPts val="0"/>
              </a:spcAft>
              <a:buNone/>
            </a:pPr>
            <a:r>
              <a:rPr lang="en-US" sz="4699" b="0" i="0" u="none" strike="noStrike" cap="none">
                <a:solidFill>
                  <a:srgbClr val="FFFFFF"/>
                </a:solidFill>
                <a:latin typeface="Arial"/>
                <a:ea typeface="Arial"/>
                <a:cs typeface="Arial"/>
                <a:sym typeface="Arial"/>
              </a:rPr>
              <a:t>Love People</a:t>
            </a:r>
            <a:endParaRPr/>
          </a:p>
          <a:p>
            <a:pPr marL="0" marR="0" lvl="1" indent="0" algn="ctr" rtl="0">
              <a:lnSpc>
                <a:spcPct val="140008"/>
              </a:lnSpc>
              <a:spcBef>
                <a:spcPts val="0"/>
              </a:spcBef>
              <a:spcAft>
                <a:spcPts val="0"/>
              </a:spcAft>
              <a:buNone/>
            </a:pPr>
            <a:endParaRPr sz="4699" b="0" i="0" u="none" strike="noStrike" cap="none">
              <a:solidFill>
                <a:srgbClr val="FFFFFF"/>
              </a:solidFill>
              <a:latin typeface="Arial"/>
              <a:ea typeface="Arial"/>
              <a:cs typeface="Arial"/>
              <a:sym typeface="Arial"/>
            </a:endParaRPr>
          </a:p>
        </p:txBody>
      </p:sp>
      <p:sp>
        <p:nvSpPr>
          <p:cNvPr id="171" name="Google Shape;171;p7"/>
          <p:cNvSpPr txBox="1"/>
          <p:nvPr/>
        </p:nvSpPr>
        <p:spPr>
          <a:xfrm>
            <a:off x="1028700" y="7530264"/>
            <a:ext cx="16230600" cy="2400900"/>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6499" b="1" i="0" u="none" strike="noStrike" cap="none">
                <a:solidFill>
                  <a:srgbClr val="FFFFFF"/>
                </a:solidFill>
                <a:latin typeface="Arial"/>
                <a:ea typeface="Arial"/>
                <a:cs typeface="Arial"/>
                <a:sym typeface="Arial"/>
              </a:rPr>
              <a:t>The Greatest Commandments</a:t>
            </a:r>
            <a:endParaRPr/>
          </a:p>
          <a:p>
            <a:pPr marL="0" marR="0" lvl="0" indent="0" algn="ctr" rtl="0">
              <a:lnSpc>
                <a:spcPct val="140006"/>
              </a:lnSpc>
              <a:spcBef>
                <a:spcPts val="0"/>
              </a:spcBef>
              <a:spcAft>
                <a:spcPts val="0"/>
              </a:spcAft>
              <a:buNone/>
            </a:pPr>
            <a:endParaRPr sz="6499" b="1" i="0" u="none" strike="noStrike" cap="none">
              <a:solidFill>
                <a:srgbClr val="FFFFFF"/>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5"/>
        <p:cNvGrpSpPr/>
        <p:nvPr/>
      </p:nvGrpSpPr>
      <p:grpSpPr>
        <a:xfrm>
          <a:off x="0" y="0"/>
          <a:ext cx="0" cy="0"/>
          <a:chOff x="0" y="0"/>
          <a:chExt cx="0" cy="0"/>
        </a:xfrm>
      </p:grpSpPr>
      <p:sp>
        <p:nvSpPr>
          <p:cNvPr id="176" name="Google Shape;176;p8"/>
          <p:cNvSpPr/>
          <p:nvPr/>
        </p:nvSpPr>
        <p:spPr>
          <a:xfrm>
            <a:off x="7995954" y="-1533396"/>
            <a:ext cx="14664318" cy="12507441"/>
          </a:xfrm>
          <a:custGeom>
            <a:avLst/>
            <a:gdLst/>
            <a:ahLst/>
            <a:cxnLst/>
            <a:rect l="l" t="t" r="r" b="b"/>
            <a:pathLst>
              <a:path w="14664318" h="12507441" extrusionOk="0">
                <a:moveTo>
                  <a:pt x="0" y="0"/>
                </a:moveTo>
                <a:lnTo>
                  <a:pt x="14664318" y="0"/>
                </a:lnTo>
                <a:lnTo>
                  <a:pt x="14664318" y="12507441"/>
                </a:lnTo>
                <a:lnTo>
                  <a:pt x="0" y="12507441"/>
                </a:lnTo>
                <a:lnTo>
                  <a:pt x="0" y="0"/>
                </a:lnTo>
                <a:close/>
              </a:path>
            </a:pathLst>
          </a:custGeom>
          <a:blipFill rotWithShape="1">
            <a:blip r:embed="rId3">
              <a:alphaModFix/>
            </a:blip>
            <a:stretch>
              <a:fillRect/>
            </a:stretch>
          </a:blipFill>
          <a:ln>
            <a:noFill/>
          </a:ln>
        </p:spPr>
        <p:txBody>
          <a:bodyPr/>
          <a:lstStyle/>
          <a:p>
            <a:endParaRPr lang="en-US"/>
          </a:p>
        </p:txBody>
      </p:sp>
      <p:sp>
        <p:nvSpPr>
          <p:cNvPr id="177" name="Google Shape;177;p8"/>
          <p:cNvSpPr/>
          <p:nvPr/>
        </p:nvSpPr>
        <p:spPr>
          <a:xfrm>
            <a:off x="9740019" y="3875196"/>
            <a:ext cx="8024255" cy="5958009"/>
          </a:xfrm>
          <a:custGeom>
            <a:avLst/>
            <a:gdLst/>
            <a:ahLst/>
            <a:cxnLst/>
            <a:rect l="l" t="t" r="r" b="b"/>
            <a:pathLst>
              <a:path w="8024255" h="5958009" extrusionOk="0">
                <a:moveTo>
                  <a:pt x="0" y="0"/>
                </a:moveTo>
                <a:lnTo>
                  <a:pt x="8024255" y="0"/>
                </a:lnTo>
                <a:lnTo>
                  <a:pt x="8024255" y="5958009"/>
                </a:lnTo>
                <a:lnTo>
                  <a:pt x="0" y="5958009"/>
                </a:lnTo>
                <a:lnTo>
                  <a:pt x="0" y="0"/>
                </a:lnTo>
                <a:close/>
              </a:path>
            </a:pathLst>
          </a:custGeom>
          <a:blipFill rotWithShape="1">
            <a:blip r:embed="rId4">
              <a:alphaModFix/>
            </a:blip>
            <a:stretch>
              <a:fillRect/>
            </a:stretch>
          </a:blipFill>
          <a:ln>
            <a:noFill/>
          </a:ln>
        </p:spPr>
        <p:txBody>
          <a:bodyPr/>
          <a:lstStyle/>
          <a:p>
            <a:endParaRPr lang="en-US"/>
          </a:p>
        </p:txBody>
      </p:sp>
      <p:sp>
        <p:nvSpPr>
          <p:cNvPr id="178" name="Google Shape;178;p8"/>
          <p:cNvSpPr txBox="1"/>
          <p:nvPr/>
        </p:nvSpPr>
        <p:spPr>
          <a:xfrm>
            <a:off x="848226" y="2796539"/>
            <a:ext cx="8891700" cy="55590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7599" b="0" i="0" u="none" strike="noStrike" cap="none">
                <a:solidFill>
                  <a:srgbClr val="FFFFFF"/>
                </a:solidFill>
                <a:latin typeface="Arial"/>
                <a:ea typeface="Arial"/>
                <a:cs typeface="Arial"/>
                <a:sym typeface="Arial"/>
              </a:rPr>
              <a:t>How do we love God? </a:t>
            </a:r>
            <a:endParaRPr/>
          </a:p>
          <a:p>
            <a:pPr marL="0" marR="0" lvl="0" indent="0" algn="l" rtl="0">
              <a:lnSpc>
                <a:spcPct val="97631"/>
              </a:lnSpc>
              <a:spcBef>
                <a:spcPts val="0"/>
              </a:spcBef>
              <a:spcAft>
                <a:spcPts val="0"/>
              </a:spcAft>
              <a:buNone/>
            </a:pPr>
            <a:endParaRPr sz="7599" b="0" i="0" u="none" strike="noStrike" cap="none">
              <a:solidFill>
                <a:srgbClr val="FFFFFF"/>
              </a:solidFill>
              <a:latin typeface="Arial"/>
              <a:ea typeface="Arial"/>
              <a:cs typeface="Arial"/>
              <a:sym typeface="Arial"/>
            </a:endParaRPr>
          </a:p>
          <a:p>
            <a:pPr marL="0" marR="0" lvl="1" indent="0" algn="l" rtl="0">
              <a:lnSpc>
                <a:spcPct val="97631"/>
              </a:lnSpc>
              <a:spcBef>
                <a:spcPts val="0"/>
              </a:spcBef>
              <a:spcAft>
                <a:spcPts val="0"/>
              </a:spcAft>
              <a:buNone/>
            </a:pPr>
            <a:endParaRPr sz="7599" b="0" i="0" u="none" strike="noStrike" cap="none">
              <a:solidFill>
                <a:srgbClr val="FFFFFF"/>
              </a:solidFill>
              <a:latin typeface="Arial"/>
              <a:ea typeface="Arial"/>
              <a:cs typeface="Arial"/>
              <a:sym typeface="Arial"/>
            </a:endParaRPr>
          </a:p>
        </p:txBody>
      </p:sp>
      <p:sp>
        <p:nvSpPr>
          <p:cNvPr id="179" name="Google Shape;179;p8"/>
          <p:cNvSpPr txBox="1"/>
          <p:nvPr/>
        </p:nvSpPr>
        <p:spPr>
          <a:xfrm>
            <a:off x="848226" y="976133"/>
            <a:ext cx="16411074" cy="220661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499" b="1" i="0" u="sng" strike="noStrike" cap="none">
                <a:solidFill>
                  <a:srgbClr val="FFFFFF"/>
                </a:solidFill>
                <a:latin typeface="Arial"/>
                <a:ea typeface="Arial"/>
                <a:cs typeface="Arial"/>
                <a:sym typeface="Arial"/>
              </a:rPr>
              <a:t>Love for God</a:t>
            </a:r>
            <a:endParaRPr/>
          </a:p>
          <a:p>
            <a:pPr marL="0" marR="0" lvl="0" indent="0" algn="ctr" rtl="0">
              <a:lnSpc>
                <a:spcPct val="100000"/>
              </a:lnSpc>
              <a:spcBef>
                <a:spcPts val="0"/>
              </a:spcBef>
              <a:spcAft>
                <a:spcPts val="0"/>
              </a:spcAft>
              <a:buNone/>
            </a:pPr>
            <a:endParaRPr sz="8499" b="1" i="0" u="sng" strike="noStrike" cap="none">
              <a:solidFill>
                <a:srgbClr val="FFFFFF"/>
              </a:solidFill>
              <a:latin typeface="Arial"/>
              <a:ea typeface="Arial"/>
              <a:cs typeface="Arial"/>
              <a:sym typeface="Arial"/>
            </a:endParaRPr>
          </a:p>
        </p:txBody>
      </p:sp>
      <p:sp>
        <p:nvSpPr>
          <p:cNvPr id="180" name="Google Shape;180;p8"/>
          <p:cNvSpPr txBox="1"/>
          <p:nvPr/>
        </p:nvSpPr>
        <p:spPr>
          <a:xfrm>
            <a:off x="848226" y="6407149"/>
            <a:ext cx="8532000" cy="2770200"/>
          </a:xfrm>
          <a:prstGeom prst="rect">
            <a:avLst/>
          </a:prstGeom>
          <a:noFill/>
          <a:ln>
            <a:noFill/>
          </a:ln>
        </p:spPr>
        <p:txBody>
          <a:bodyPr spcFirstLastPara="1" wrap="square" lIns="0" tIns="0" rIns="0" bIns="0" anchor="t" anchorCtr="0">
            <a:spAutoFit/>
          </a:bodyPr>
          <a:lstStyle/>
          <a:p>
            <a:pPr marL="0" marR="0" lvl="0" indent="0" algn="l" rtl="0">
              <a:lnSpc>
                <a:spcPct val="130006"/>
              </a:lnSpc>
              <a:spcBef>
                <a:spcPts val="0"/>
              </a:spcBef>
              <a:spcAft>
                <a:spcPts val="0"/>
              </a:spcAft>
              <a:buNone/>
            </a:pPr>
            <a:r>
              <a:rPr lang="en-US" sz="4999" b="1" i="1" u="none" strike="noStrike" cap="none">
                <a:solidFill>
                  <a:srgbClr val="FFFFFF"/>
                </a:solidFill>
                <a:latin typeface="Arial"/>
                <a:ea typeface="Arial"/>
                <a:cs typeface="Arial"/>
                <a:sym typeface="Arial"/>
              </a:rPr>
              <a:t>“If you love Me, </a:t>
            </a:r>
            <a:endParaRPr/>
          </a:p>
          <a:p>
            <a:pPr marL="0" marR="0" lvl="0" indent="0" algn="l" rtl="0">
              <a:lnSpc>
                <a:spcPct val="130006"/>
              </a:lnSpc>
              <a:spcBef>
                <a:spcPts val="0"/>
              </a:spcBef>
              <a:spcAft>
                <a:spcPts val="0"/>
              </a:spcAft>
              <a:buNone/>
            </a:pPr>
            <a:r>
              <a:rPr lang="en-US" sz="4999" b="1" i="1" u="none" strike="noStrike" cap="none">
                <a:solidFill>
                  <a:srgbClr val="FFFFFF"/>
                </a:solidFill>
                <a:latin typeface="Arial"/>
                <a:ea typeface="Arial"/>
                <a:cs typeface="Arial"/>
                <a:sym typeface="Arial"/>
              </a:rPr>
              <a:t>keep My commandments.”</a:t>
            </a:r>
            <a:r>
              <a:rPr lang="en-US" sz="4999" b="1" i="0" u="none" strike="noStrike" cap="none">
                <a:solidFill>
                  <a:srgbClr val="FFFFFF"/>
                </a:solidFill>
                <a:latin typeface="Arial"/>
                <a:ea typeface="Arial"/>
                <a:cs typeface="Arial"/>
                <a:sym typeface="Arial"/>
              </a:rPr>
              <a:t> </a:t>
            </a:r>
            <a:endParaRPr/>
          </a:p>
          <a:p>
            <a:pPr marL="0" marR="0" lvl="0" indent="0" algn="l" rtl="0">
              <a:lnSpc>
                <a:spcPct val="130006"/>
              </a:lnSpc>
              <a:spcBef>
                <a:spcPts val="0"/>
              </a:spcBef>
              <a:spcAft>
                <a:spcPts val="0"/>
              </a:spcAft>
              <a:buNone/>
            </a:pPr>
            <a:r>
              <a:rPr lang="en-US" sz="4999" b="1" i="0" u="none" strike="noStrike" cap="none">
                <a:solidFill>
                  <a:srgbClr val="FFFFFF"/>
                </a:solidFill>
                <a:latin typeface="Arial"/>
                <a:ea typeface="Arial"/>
                <a:cs typeface="Arial"/>
                <a:sym typeface="Arial"/>
              </a:rPr>
              <a:t>John 14:15</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4"/>
        <p:cNvGrpSpPr/>
        <p:nvPr/>
      </p:nvGrpSpPr>
      <p:grpSpPr>
        <a:xfrm>
          <a:off x="0" y="0"/>
          <a:ext cx="0" cy="0"/>
          <a:chOff x="0" y="0"/>
          <a:chExt cx="0" cy="0"/>
        </a:xfrm>
      </p:grpSpPr>
      <p:sp>
        <p:nvSpPr>
          <p:cNvPr id="185" name="Google Shape;185;p9"/>
          <p:cNvSpPr/>
          <p:nvPr/>
        </p:nvSpPr>
        <p:spPr>
          <a:xfrm>
            <a:off x="7995954" y="-1533396"/>
            <a:ext cx="14664318" cy="12507441"/>
          </a:xfrm>
          <a:custGeom>
            <a:avLst/>
            <a:gdLst/>
            <a:ahLst/>
            <a:cxnLst/>
            <a:rect l="l" t="t" r="r" b="b"/>
            <a:pathLst>
              <a:path w="14664318" h="12507441" extrusionOk="0">
                <a:moveTo>
                  <a:pt x="0" y="0"/>
                </a:moveTo>
                <a:lnTo>
                  <a:pt x="14664318" y="0"/>
                </a:lnTo>
                <a:lnTo>
                  <a:pt x="14664318" y="12507441"/>
                </a:lnTo>
                <a:lnTo>
                  <a:pt x="0" y="12507441"/>
                </a:lnTo>
                <a:lnTo>
                  <a:pt x="0" y="0"/>
                </a:lnTo>
                <a:close/>
              </a:path>
            </a:pathLst>
          </a:custGeom>
          <a:blipFill rotWithShape="1">
            <a:blip r:embed="rId3">
              <a:alphaModFix/>
            </a:blip>
            <a:stretch>
              <a:fillRect/>
            </a:stretch>
          </a:blipFill>
          <a:ln>
            <a:noFill/>
          </a:ln>
        </p:spPr>
        <p:txBody>
          <a:bodyPr/>
          <a:lstStyle/>
          <a:p>
            <a:endParaRPr lang="en-US"/>
          </a:p>
        </p:txBody>
      </p:sp>
      <p:sp>
        <p:nvSpPr>
          <p:cNvPr id="186" name="Google Shape;186;p9"/>
          <p:cNvSpPr/>
          <p:nvPr/>
        </p:nvSpPr>
        <p:spPr>
          <a:xfrm>
            <a:off x="6501265" y="2652257"/>
            <a:ext cx="11301259" cy="5904908"/>
          </a:xfrm>
          <a:custGeom>
            <a:avLst/>
            <a:gdLst/>
            <a:ahLst/>
            <a:cxnLst/>
            <a:rect l="l" t="t" r="r" b="b"/>
            <a:pathLst>
              <a:path w="11301259" h="5904908" extrusionOk="0">
                <a:moveTo>
                  <a:pt x="0" y="0"/>
                </a:moveTo>
                <a:lnTo>
                  <a:pt x="11301259" y="0"/>
                </a:lnTo>
                <a:lnTo>
                  <a:pt x="11301259" y="5904907"/>
                </a:lnTo>
                <a:lnTo>
                  <a:pt x="0" y="5904907"/>
                </a:lnTo>
                <a:lnTo>
                  <a:pt x="0" y="0"/>
                </a:lnTo>
                <a:close/>
              </a:path>
            </a:pathLst>
          </a:custGeom>
          <a:blipFill rotWithShape="1">
            <a:blip r:embed="rId4">
              <a:alphaModFix/>
            </a:blip>
            <a:stretch>
              <a:fillRect/>
            </a:stretch>
          </a:blipFill>
          <a:ln>
            <a:noFill/>
          </a:ln>
        </p:spPr>
        <p:txBody>
          <a:bodyPr/>
          <a:lstStyle/>
          <a:p>
            <a:endParaRPr lang="en-US"/>
          </a:p>
        </p:txBody>
      </p:sp>
      <p:sp>
        <p:nvSpPr>
          <p:cNvPr id="187" name="Google Shape;187;p9"/>
          <p:cNvSpPr txBox="1"/>
          <p:nvPr/>
        </p:nvSpPr>
        <p:spPr>
          <a:xfrm>
            <a:off x="848226" y="2834639"/>
            <a:ext cx="10155000" cy="42414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None/>
            </a:pPr>
            <a:r>
              <a:rPr lang="en-US" sz="5299" b="0" i="0" u="none" strike="noStrike" cap="none">
                <a:solidFill>
                  <a:srgbClr val="FFFFFF"/>
                </a:solidFill>
                <a:latin typeface="Arial"/>
                <a:ea typeface="Arial"/>
                <a:cs typeface="Arial"/>
                <a:sym typeface="Arial"/>
              </a:rPr>
              <a:t>God desires that none should perish but that all come to repentance.</a:t>
            </a:r>
            <a:endParaRPr/>
          </a:p>
          <a:p>
            <a:pPr marL="0" marR="0" lvl="1" indent="0" algn="l" rtl="0">
              <a:lnSpc>
                <a:spcPct val="140007"/>
              </a:lnSpc>
              <a:spcBef>
                <a:spcPts val="0"/>
              </a:spcBef>
              <a:spcAft>
                <a:spcPts val="0"/>
              </a:spcAft>
              <a:buNone/>
            </a:pPr>
            <a:endParaRPr sz="5299" b="0" i="0" u="none" strike="noStrike" cap="none">
              <a:solidFill>
                <a:srgbClr val="FFFFFF"/>
              </a:solidFill>
              <a:latin typeface="Arial"/>
              <a:ea typeface="Arial"/>
              <a:cs typeface="Arial"/>
              <a:sym typeface="Arial"/>
            </a:endParaRPr>
          </a:p>
        </p:txBody>
      </p:sp>
      <p:sp>
        <p:nvSpPr>
          <p:cNvPr id="188" name="Google Shape;188;p9"/>
          <p:cNvSpPr txBox="1"/>
          <p:nvPr/>
        </p:nvSpPr>
        <p:spPr>
          <a:xfrm>
            <a:off x="848226" y="976133"/>
            <a:ext cx="16411074" cy="220661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499" b="1" i="0" u="sng" strike="noStrike" cap="none">
                <a:solidFill>
                  <a:srgbClr val="FFFFFF"/>
                </a:solidFill>
                <a:latin typeface="Arial"/>
                <a:ea typeface="Arial"/>
                <a:cs typeface="Arial"/>
                <a:sym typeface="Arial"/>
              </a:rPr>
              <a:t>God's Heart</a:t>
            </a:r>
            <a:endParaRPr/>
          </a:p>
          <a:p>
            <a:pPr marL="0" marR="0" lvl="0" indent="0" algn="ctr" rtl="0">
              <a:lnSpc>
                <a:spcPct val="100000"/>
              </a:lnSpc>
              <a:spcBef>
                <a:spcPts val="0"/>
              </a:spcBef>
              <a:spcAft>
                <a:spcPts val="0"/>
              </a:spcAft>
              <a:buNone/>
            </a:pPr>
            <a:endParaRPr sz="8499" b="1" i="0" u="sng" strike="noStrike" cap="none">
              <a:solidFill>
                <a:srgbClr val="FFFFFF"/>
              </a:solidFill>
              <a:latin typeface="Arial"/>
              <a:ea typeface="Arial"/>
              <a:cs typeface="Arial"/>
              <a:sym typeface="Arial"/>
            </a:endParaRPr>
          </a:p>
        </p:txBody>
      </p:sp>
      <p:sp>
        <p:nvSpPr>
          <p:cNvPr id="189" name="Google Shape;189;p9"/>
          <p:cNvSpPr txBox="1"/>
          <p:nvPr/>
        </p:nvSpPr>
        <p:spPr>
          <a:xfrm>
            <a:off x="848226" y="6371272"/>
            <a:ext cx="8532000" cy="2958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100" b="1" i="1" u="none" strike="noStrike" cap="none">
                <a:solidFill>
                  <a:srgbClr val="FFFFFF"/>
                </a:solidFill>
                <a:latin typeface="Arial"/>
                <a:ea typeface="Arial"/>
                <a:cs typeface="Arial"/>
                <a:sym typeface="Arial"/>
              </a:rPr>
              <a:t>“The Lord is not slow in keeping his promise, as some understand slowness. Instead he is patient with you, not wanting anyone to perish, but everyone to come to repentance.”</a:t>
            </a:r>
            <a:endParaRPr/>
          </a:p>
          <a:p>
            <a:pPr marL="0" marR="0" lvl="0" indent="0" algn="l" rtl="0">
              <a:lnSpc>
                <a:spcPct val="130000"/>
              </a:lnSpc>
              <a:spcBef>
                <a:spcPts val="0"/>
              </a:spcBef>
              <a:spcAft>
                <a:spcPts val="0"/>
              </a:spcAft>
              <a:buNone/>
            </a:pPr>
            <a:r>
              <a:rPr lang="en-US" sz="3100" b="1" i="1" u="none" strike="noStrike" cap="none">
                <a:solidFill>
                  <a:srgbClr val="FFFFFF"/>
                </a:solidFill>
                <a:latin typeface="Arial"/>
                <a:ea typeface="Arial"/>
                <a:cs typeface="Arial"/>
                <a:sym typeface="Arial"/>
              </a:rPr>
              <a:t>(2 Peter 3:9)</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1130</TotalTime>
  <Words>866</Words>
  <Application>Microsoft Macintosh PowerPoint</Application>
  <PresentationFormat>Custom</PresentationFormat>
  <Paragraphs>113</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Shannon Baker</cp:lastModifiedBy>
  <cp:revision>4</cp:revision>
  <dcterms:created xsi:type="dcterms:W3CDTF">2006-08-16T00:00:00Z</dcterms:created>
  <dcterms:modified xsi:type="dcterms:W3CDTF">2026-03-13T13:15:20Z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f61a11c-2183-40cc-b744-f3395dc99cea_Enabled">
    <vt:lpwstr>true</vt:lpwstr>
  </property>
  <property fmtid="{D5CDD505-2E9C-101B-9397-08002B2CF9AE}" pid="3" name="MSIP_Label_ef61a11c-2183-40cc-b744-f3395dc99cea_SetDate">
    <vt:lpwstr>2026-03-09T16:17:34Z</vt:lpwstr>
  </property>
  <property fmtid="{D5CDD505-2E9C-101B-9397-08002B2CF9AE}" pid="4" name="MSIP_Label_ef61a11c-2183-40cc-b744-f3395dc99cea_Method">
    <vt:lpwstr>Standard</vt:lpwstr>
  </property>
  <property fmtid="{D5CDD505-2E9C-101B-9397-08002B2CF9AE}" pid="5" name="MSIP_Label_ef61a11c-2183-40cc-b744-f3395dc99cea_Name">
    <vt:lpwstr>General Label</vt:lpwstr>
  </property>
  <property fmtid="{D5CDD505-2E9C-101B-9397-08002B2CF9AE}" pid="6" name="MSIP_Label_ef61a11c-2183-40cc-b744-f3395dc99cea_SiteId">
    <vt:lpwstr>1e438427-c40d-455f-9834-c81f82380d58</vt:lpwstr>
  </property>
  <property fmtid="{D5CDD505-2E9C-101B-9397-08002B2CF9AE}" pid="7" name="MSIP_Label_ef61a11c-2183-40cc-b744-f3395dc99cea_ActionId">
    <vt:lpwstr>8bc87dbb-6b07-4bf9-b221-979868d68662</vt:lpwstr>
  </property>
  <property fmtid="{D5CDD505-2E9C-101B-9397-08002B2CF9AE}" pid="8" name="MSIP_Label_ef61a11c-2183-40cc-b744-f3395dc99cea_ContentBits">
    <vt:lpwstr>0</vt:lpwstr>
  </property>
  <property fmtid="{D5CDD505-2E9C-101B-9397-08002B2CF9AE}" pid="9" name="MSIP_Label_ef61a11c-2183-40cc-b744-f3395dc99cea_Tag">
    <vt:lpwstr>50, 3, 0, 1</vt:lpwstr>
  </property>
</Properties>
</file>